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MuseoModerno ExtraBold"/>
      <p:bold r:id="rId14"/>
      <p:boldItalic r:id="rId15"/>
    </p:embeddedFont>
    <p:embeddedFont>
      <p:font typeface="Maven Pro SemiBold"/>
      <p:regular r:id="rId16"/>
      <p:bold r:id="rId17"/>
    </p:embeddedFont>
    <p:embeddedFont>
      <p:font typeface="MuseoModerno"/>
      <p:regular r:id="rId18"/>
      <p:bold r:id="rId19"/>
      <p:italic r:id="rId20"/>
      <p:boldItalic r:id="rId21"/>
    </p:embeddedFont>
    <p:embeddedFont>
      <p:font typeface="Maven Pro"/>
      <p:regular r:id="rId22"/>
      <p:bold r:id="rId23"/>
    </p:embeddedFon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useoModerno-italic.fntdata"/><Relationship Id="rId22" Type="http://schemas.openxmlformats.org/officeDocument/2006/relationships/font" Target="fonts/MavenPro-regular.fntdata"/><Relationship Id="rId21" Type="http://schemas.openxmlformats.org/officeDocument/2006/relationships/font" Target="fonts/MuseoModerno-boldItalic.fntdata"/><Relationship Id="rId24" Type="http://schemas.openxmlformats.org/officeDocument/2006/relationships/font" Target="fonts/CenturyGothic-regular.fntdata"/><Relationship Id="rId23" Type="http://schemas.openxmlformats.org/officeDocument/2006/relationships/font" Target="fonts/MavenPr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MuseoModernoExtraBold-boldItalic.fntdata"/><Relationship Id="rId14" Type="http://schemas.openxmlformats.org/officeDocument/2006/relationships/font" Target="fonts/MuseoModernoExtraBold-bold.fntdata"/><Relationship Id="rId17" Type="http://schemas.openxmlformats.org/officeDocument/2006/relationships/font" Target="fonts/MavenProSemiBold-bold.fntdata"/><Relationship Id="rId16" Type="http://schemas.openxmlformats.org/officeDocument/2006/relationships/font" Target="fonts/MavenProSemiBold-regular.fntdata"/><Relationship Id="rId19" Type="http://schemas.openxmlformats.org/officeDocument/2006/relationships/font" Target="fonts/MuseoModerno-bold.fntdata"/><Relationship Id="rId18" Type="http://schemas.openxmlformats.org/officeDocument/2006/relationships/font" Target="fonts/MuseoModerno-regular.fntdata"/></Relationships>
</file>

<file path=ppt/media/image1.png>
</file>

<file path=ppt/media/image10.png>
</file>

<file path=ppt/media/image11.pn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05f45958d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05f45958d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06678f01e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06678f01e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46816c8e5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46816c8e5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46816c8e5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46816c8e5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46816c8e5a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46816c8e5a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06678f01e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06678f01e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467d1c530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467d1c530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06678f01e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06678f01ef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7.png"/><Relationship Id="rId6" Type="http://schemas.openxmlformats.org/officeDocument/2006/relationships/image" Target="../media/image4.png"/><Relationship Id="rId7"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81600" y="980400"/>
            <a:ext cx="7780800" cy="2390100"/>
          </a:xfrm>
          <a:prstGeom prst="rect">
            <a:avLst/>
          </a:prstGeom>
        </p:spPr>
        <p:txBody>
          <a:bodyPr anchorCtr="0" anchor="t" bIns="91425" lIns="91425" spcFirstLastPara="1" rIns="91425" wrap="square" tIns="91425">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p:txBody>
      </p:sp>
      <p:sp>
        <p:nvSpPr>
          <p:cNvPr id="10" name="Google Shape;10;p2"/>
          <p:cNvSpPr txBox="1"/>
          <p:nvPr>
            <p:ph idx="1" type="subTitle"/>
          </p:nvPr>
        </p:nvSpPr>
        <p:spPr>
          <a:xfrm>
            <a:off x="681600" y="3370500"/>
            <a:ext cx="77808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2"/>
          <p:cNvPicPr preferRelativeResize="0"/>
          <p:nvPr/>
        </p:nvPicPr>
        <p:blipFill>
          <a:blip r:embed="rId2">
            <a:alphaModFix/>
          </a:blip>
          <a:stretch>
            <a:fillRect/>
          </a:stretch>
        </p:blipFill>
        <p:spPr>
          <a:xfrm rot="-1800001">
            <a:off x="420499" y="3086025"/>
            <a:ext cx="1630675" cy="1834948"/>
          </a:xfrm>
          <a:prstGeom prst="rect">
            <a:avLst/>
          </a:prstGeom>
          <a:noFill/>
          <a:ln>
            <a:noFill/>
          </a:ln>
        </p:spPr>
      </p:pic>
      <p:pic>
        <p:nvPicPr>
          <p:cNvPr id="12" name="Google Shape;12;p2"/>
          <p:cNvPicPr preferRelativeResize="0"/>
          <p:nvPr/>
        </p:nvPicPr>
        <p:blipFill>
          <a:blip r:embed="rId3">
            <a:alphaModFix/>
          </a:blip>
          <a:stretch>
            <a:fillRect/>
          </a:stretch>
        </p:blipFill>
        <p:spPr>
          <a:xfrm>
            <a:off x="6104900" y="2950426"/>
            <a:ext cx="5430749" cy="4254799"/>
          </a:xfrm>
          <a:prstGeom prst="rect">
            <a:avLst/>
          </a:prstGeom>
          <a:noFill/>
          <a:ln>
            <a:noFill/>
          </a:ln>
        </p:spPr>
      </p:pic>
      <p:pic>
        <p:nvPicPr>
          <p:cNvPr id="13" name="Google Shape;13;p2"/>
          <p:cNvPicPr preferRelativeResize="0"/>
          <p:nvPr/>
        </p:nvPicPr>
        <p:blipFill>
          <a:blip r:embed="rId4">
            <a:alphaModFix/>
          </a:blip>
          <a:stretch>
            <a:fillRect/>
          </a:stretch>
        </p:blipFill>
        <p:spPr>
          <a:xfrm rot="8100000">
            <a:off x="879546" y="3611207"/>
            <a:ext cx="784589" cy="784589"/>
          </a:xfrm>
          <a:prstGeom prst="rect">
            <a:avLst/>
          </a:prstGeom>
          <a:noFill/>
          <a:ln>
            <a:noFill/>
          </a:ln>
        </p:spPr>
      </p:pic>
      <p:pic>
        <p:nvPicPr>
          <p:cNvPr id="14" name="Google Shape;14;p2"/>
          <p:cNvPicPr preferRelativeResize="0"/>
          <p:nvPr/>
        </p:nvPicPr>
        <p:blipFill>
          <a:blip r:embed="rId4">
            <a:alphaModFix/>
          </a:blip>
          <a:stretch>
            <a:fillRect/>
          </a:stretch>
        </p:blipFill>
        <p:spPr>
          <a:xfrm rot="1164674">
            <a:off x="439471" y="340789"/>
            <a:ext cx="784588" cy="784588"/>
          </a:xfrm>
          <a:prstGeom prst="rect">
            <a:avLst/>
          </a:prstGeom>
          <a:noFill/>
          <a:ln>
            <a:noFill/>
          </a:ln>
        </p:spPr>
      </p:pic>
      <p:pic>
        <p:nvPicPr>
          <p:cNvPr id="15" name="Google Shape;15;p2"/>
          <p:cNvPicPr preferRelativeResize="0"/>
          <p:nvPr/>
        </p:nvPicPr>
        <p:blipFill>
          <a:blip r:embed="rId5">
            <a:alphaModFix/>
          </a:blip>
          <a:stretch>
            <a:fillRect/>
          </a:stretch>
        </p:blipFill>
        <p:spPr>
          <a:xfrm flipH="1" rot="4690383">
            <a:off x="7841862" y="108234"/>
            <a:ext cx="1064275" cy="112648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284000" y="1459475"/>
            <a:ext cx="6576000" cy="151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64" name="Google Shape;64;p11"/>
          <p:cNvSpPr txBox="1"/>
          <p:nvPr>
            <p:ph idx="1" type="subTitle"/>
          </p:nvPr>
        </p:nvSpPr>
        <p:spPr>
          <a:xfrm>
            <a:off x="1284000" y="2970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65" name="Google Shape;65;p11"/>
          <p:cNvPicPr preferRelativeResize="0"/>
          <p:nvPr/>
        </p:nvPicPr>
        <p:blipFill>
          <a:blip r:embed="rId2">
            <a:alphaModFix/>
          </a:blip>
          <a:stretch>
            <a:fillRect/>
          </a:stretch>
        </p:blipFill>
        <p:spPr>
          <a:xfrm flipH="1">
            <a:off x="-1207027" y="-1894000"/>
            <a:ext cx="3565175" cy="4465751"/>
          </a:xfrm>
          <a:prstGeom prst="rect">
            <a:avLst/>
          </a:prstGeom>
          <a:noFill/>
          <a:ln>
            <a:noFill/>
          </a:ln>
        </p:spPr>
      </p:pic>
      <p:pic>
        <p:nvPicPr>
          <p:cNvPr id="66" name="Google Shape;66;p11"/>
          <p:cNvPicPr preferRelativeResize="0"/>
          <p:nvPr/>
        </p:nvPicPr>
        <p:blipFill>
          <a:blip r:embed="rId3">
            <a:alphaModFix/>
          </a:blip>
          <a:stretch>
            <a:fillRect/>
          </a:stretch>
        </p:blipFill>
        <p:spPr>
          <a:xfrm flipH="1">
            <a:off x="1631501" y="260723"/>
            <a:ext cx="1121725" cy="1187274"/>
          </a:xfrm>
          <a:prstGeom prst="rect">
            <a:avLst/>
          </a:prstGeom>
          <a:noFill/>
          <a:ln>
            <a:noFill/>
          </a:ln>
        </p:spPr>
      </p:pic>
      <p:pic>
        <p:nvPicPr>
          <p:cNvPr id="67" name="Google Shape;67;p11"/>
          <p:cNvPicPr preferRelativeResize="0"/>
          <p:nvPr/>
        </p:nvPicPr>
        <p:blipFill>
          <a:blip r:embed="rId4">
            <a:alphaModFix/>
          </a:blip>
          <a:stretch>
            <a:fillRect/>
          </a:stretch>
        </p:blipFill>
        <p:spPr>
          <a:xfrm>
            <a:off x="7035774" y="3102800"/>
            <a:ext cx="3202249" cy="250884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8"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9" name="Shape 69"/>
        <p:cNvGrpSpPr/>
        <p:nvPr/>
      </p:nvGrpSpPr>
      <p:grpSpPr>
        <a:xfrm>
          <a:off x="0" y="0"/>
          <a:ext cx="0" cy="0"/>
          <a:chOff x="0" y="0"/>
          <a:chExt cx="0" cy="0"/>
        </a:xfrm>
      </p:grpSpPr>
      <p:sp>
        <p:nvSpPr>
          <p:cNvPr id="70" name="Google Shape;70;p13"/>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 name="Google Shape;71;p13"/>
          <p:cNvSpPr txBox="1"/>
          <p:nvPr>
            <p:ph hasCustomPrompt="1" idx="2" type="title"/>
          </p:nvPr>
        </p:nvSpPr>
        <p:spPr>
          <a:xfrm>
            <a:off x="853509" y="1653856"/>
            <a:ext cx="11892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72" name="Google Shape;72;p13"/>
          <p:cNvSpPr txBox="1"/>
          <p:nvPr>
            <p:ph idx="3" type="title"/>
          </p:nvPr>
        </p:nvSpPr>
        <p:spPr>
          <a:xfrm>
            <a:off x="2119075" y="1537200"/>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73" name="Google Shape;73;p13"/>
          <p:cNvSpPr txBox="1"/>
          <p:nvPr>
            <p:ph idx="1" type="subTitle"/>
          </p:nvPr>
        </p:nvSpPr>
        <p:spPr>
          <a:xfrm>
            <a:off x="2119075" y="2018050"/>
            <a:ext cx="2216400" cy="6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 name="Google Shape;74;p13"/>
          <p:cNvSpPr txBox="1"/>
          <p:nvPr>
            <p:ph idx="4" type="title"/>
          </p:nvPr>
        </p:nvSpPr>
        <p:spPr>
          <a:xfrm>
            <a:off x="5858750" y="1537200"/>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75" name="Google Shape;75;p13"/>
          <p:cNvSpPr txBox="1"/>
          <p:nvPr>
            <p:ph idx="5" type="subTitle"/>
          </p:nvPr>
        </p:nvSpPr>
        <p:spPr>
          <a:xfrm>
            <a:off x="5858750" y="2018050"/>
            <a:ext cx="2216400" cy="6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 name="Google Shape;76;p13"/>
          <p:cNvSpPr txBox="1"/>
          <p:nvPr>
            <p:ph idx="6" type="title"/>
          </p:nvPr>
        </p:nvSpPr>
        <p:spPr>
          <a:xfrm>
            <a:off x="2119050" y="3061625"/>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77" name="Google Shape;77;p13"/>
          <p:cNvSpPr txBox="1"/>
          <p:nvPr>
            <p:ph idx="7" type="subTitle"/>
          </p:nvPr>
        </p:nvSpPr>
        <p:spPr>
          <a:xfrm>
            <a:off x="2119050" y="3542400"/>
            <a:ext cx="2216400" cy="6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8" name="Google Shape;78;p13"/>
          <p:cNvSpPr txBox="1"/>
          <p:nvPr>
            <p:ph idx="8" type="title"/>
          </p:nvPr>
        </p:nvSpPr>
        <p:spPr>
          <a:xfrm>
            <a:off x="5858725" y="3061625"/>
            <a:ext cx="2355600" cy="516600"/>
          </a:xfrm>
          <a:prstGeom prst="rect">
            <a:avLst/>
          </a:prstGeom>
        </p:spPr>
        <p:txBody>
          <a:bodyPr anchorCtr="0" anchor="t"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79" name="Google Shape;79;p13"/>
          <p:cNvSpPr txBox="1"/>
          <p:nvPr>
            <p:ph idx="9" type="subTitle"/>
          </p:nvPr>
        </p:nvSpPr>
        <p:spPr>
          <a:xfrm>
            <a:off x="5858725" y="3542400"/>
            <a:ext cx="2216400" cy="67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 name="Google Shape;80;p13"/>
          <p:cNvSpPr txBox="1"/>
          <p:nvPr>
            <p:ph hasCustomPrompt="1" idx="13" type="title"/>
          </p:nvPr>
        </p:nvSpPr>
        <p:spPr>
          <a:xfrm>
            <a:off x="4595450" y="1653856"/>
            <a:ext cx="11892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81" name="Google Shape;81;p13"/>
          <p:cNvSpPr txBox="1"/>
          <p:nvPr>
            <p:ph hasCustomPrompt="1" idx="14" type="title"/>
          </p:nvPr>
        </p:nvSpPr>
        <p:spPr>
          <a:xfrm>
            <a:off x="853450" y="3178281"/>
            <a:ext cx="11892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sp>
        <p:nvSpPr>
          <p:cNvPr id="82" name="Google Shape;82;p13"/>
          <p:cNvSpPr txBox="1"/>
          <p:nvPr>
            <p:ph hasCustomPrompt="1" idx="15" type="title"/>
          </p:nvPr>
        </p:nvSpPr>
        <p:spPr>
          <a:xfrm>
            <a:off x="4595450" y="3178281"/>
            <a:ext cx="1189200" cy="892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a:r>
              <a:t>xx%</a:t>
            </a:r>
          </a:p>
        </p:txBody>
      </p:sp>
      <p:pic>
        <p:nvPicPr>
          <p:cNvPr id="83" name="Google Shape;83;p13"/>
          <p:cNvPicPr preferRelativeResize="0"/>
          <p:nvPr/>
        </p:nvPicPr>
        <p:blipFill>
          <a:blip r:embed="rId2">
            <a:alphaModFix/>
          </a:blip>
          <a:stretch>
            <a:fillRect/>
          </a:stretch>
        </p:blipFill>
        <p:spPr>
          <a:xfrm rot="5379886">
            <a:off x="7228550" y="-22174"/>
            <a:ext cx="1630675" cy="1834946"/>
          </a:xfrm>
          <a:prstGeom prst="rect">
            <a:avLst/>
          </a:prstGeom>
          <a:noFill/>
          <a:ln>
            <a:noFill/>
          </a:ln>
        </p:spPr>
      </p:pic>
      <p:pic>
        <p:nvPicPr>
          <p:cNvPr id="84" name="Google Shape;84;p13"/>
          <p:cNvPicPr preferRelativeResize="0"/>
          <p:nvPr/>
        </p:nvPicPr>
        <p:blipFill>
          <a:blip r:embed="rId3">
            <a:alphaModFix/>
          </a:blip>
          <a:stretch>
            <a:fillRect/>
          </a:stretch>
        </p:blipFill>
        <p:spPr>
          <a:xfrm rot="1164674">
            <a:off x="8171321" y="1169139"/>
            <a:ext cx="784588" cy="78458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85" name="Shape 85"/>
        <p:cNvGrpSpPr/>
        <p:nvPr/>
      </p:nvGrpSpPr>
      <p:grpSpPr>
        <a:xfrm>
          <a:off x="0" y="0"/>
          <a:ext cx="0" cy="0"/>
          <a:chOff x="0" y="0"/>
          <a:chExt cx="0" cy="0"/>
        </a:xfrm>
      </p:grpSpPr>
      <p:sp>
        <p:nvSpPr>
          <p:cNvPr id="86" name="Google Shape;86;p14"/>
          <p:cNvSpPr txBox="1"/>
          <p:nvPr>
            <p:ph type="title"/>
          </p:nvPr>
        </p:nvSpPr>
        <p:spPr>
          <a:xfrm>
            <a:off x="2290050" y="3170482"/>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7" name="Google Shape;87;p14"/>
          <p:cNvSpPr txBox="1"/>
          <p:nvPr>
            <p:ph idx="1" type="subTitle"/>
          </p:nvPr>
        </p:nvSpPr>
        <p:spPr>
          <a:xfrm>
            <a:off x="2290050" y="1430182"/>
            <a:ext cx="4563900" cy="174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pic>
        <p:nvPicPr>
          <p:cNvPr id="88" name="Google Shape;88;p14"/>
          <p:cNvPicPr preferRelativeResize="0"/>
          <p:nvPr/>
        </p:nvPicPr>
        <p:blipFill>
          <a:blip r:embed="rId2">
            <a:alphaModFix/>
          </a:blip>
          <a:stretch>
            <a:fillRect/>
          </a:stretch>
        </p:blipFill>
        <p:spPr>
          <a:xfrm flipH="1">
            <a:off x="-1939800" y="-3831250"/>
            <a:ext cx="5277651" cy="6723048"/>
          </a:xfrm>
          <a:prstGeom prst="rect">
            <a:avLst/>
          </a:prstGeom>
          <a:noFill/>
          <a:ln>
            <a:noFill/>
          </a:ln>
        </p:spPr>
      </p:pic>
      <p:pic>
        <p:nvPicPr>
          <p:cNvPr id="89" name="Google Shape;89;p14"/>
          <p:cNvPicPr preferRelativeResize="0"/>
          <p:nvPr/>
        </p:nvPicPr>
        <p:blipFill>
          <a:blip r:embed="rId3">
            <a:alphaModFix/>
          </a:blip>
          <a:stretch>
            <a:fillRect/>
          </a:stretch>
        </p:blipFill>
        <p:spPr>
          <a:xfrm rot="-2269313">
            <a:off x="6772178" y="2656570"/>
            <a:ext cx="2433750" cy="1906762"/>
          </a:xfrm>
          <a:prstGeom prst="rect">
            <a:avLst/>
          </a:prstGeom>
          <a:noFill/>
          <a:ln>
            <a:noFill/>
          </a:ln>
        </p:spPr>
      </p:pic>
      <p:pic>
        <p:nvPicPr>
          <p:cNvPr id="90" name="Google Shape;90;p14"/>
          <p:cNvPicPr preferRelativeResize="0"/>
          <p:nvPr/>
        </p:nvPicPr>
        <p:blipFill>
          <a:blip r:embed="rId4">
            <a:alphaModFix/>
          </a:blip>
          <a:stretch>
            <a:fillRect/>
          </a:stretch>
        </p:blipFill>
        <p:spPr>
          <a:xfrm rot="-2269271">
            <a:off x="7331811" y="2173228"/>
            <a:ext cx="1081077" cy="1081073"/>
          </a:xfrm>
          <a:prstGeom prst="rect">
            <a:avLst/>
          </a:prstGeom>
          <a:noFill/>
          <a:ln>
            <a:noFill/>
          </a:ln>
        </p:spPr>
      </p:pic>
      <p:pic>
        <p:nvPicPr>
          <p:cNvPr id="91" name="Google Shape;91;p14"/>
          <p:cNvPicPr preferRelativeResize="0"/>
          <p:nvPr/>
        </p:nvPicPr>
        <p:blipFill>
          <a:blip r:embed="rId4">
            <a:alphaModFix/>
          </a:blip>
          <a:stretch>
            <a:fillRect/>
          </a:stretch>
        </p:blipFill>
        <p:spPr>
          <a:xfrm rot="8100000">
            <a:off x="162741" y="2174348"/>
            <a:ext cx="1318861" cy="131886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92" name="Shape 92"/>
        <p:cNvGrpSpPr/>
        <p:nvPr/>
      </p:nvGrpSpPr>
      <p:grpSpPr>
        <a:xfrm>
          <a:off x="0" y="0"/>
          <a:ext cx="0" cy="0"/>
          <a:chOff x="0" y="0"/>
          <a:chExt cx="0" cy="0"/>
        </a:xfrm>
      </p:grpSpPr>
      <p:sp>
        <p:nvSpPr>
          <p:cNvPr id="93" name="Google Shape;93;p15"/>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94" name="Google Shape;94;p15"/>
          <p:cNvPicPr preferRelativeResize="0"/>
          <p:nvPr/>
        </p:nvPicPr>
        <p:blipFill>
          <a:blip r:embed="rId2">
            <a:alphaModFix/>
          </a:blip>
          <a:stretch>
            <a:fillRect/>
          </a:stretch>
        </p:blipFill>
        <p:spPr>
          <a:xfrm rot="-10369311">
            <a:off x="5892043" y="-333061"/>
            <a:ext cx="2433751" cy="1906763"/>
          </a:xfrm>
          <a:prstGeom prst="rect">
            <a:avLst/>
          </a:prstGeom>
          <a:noFill/>
          <a:ln>
            <a:noFill/>
          </a:ln>
        </p:spPr>
      </p:pic>
      <p:pic>
        <p:nvPicPr>
          <p:cNvPr id="95" name="Google Shape;95;p15"/>
          <p:cNvPicPr preferRelativeResize="0"/>
          <p:nvPr/>
        </p:nvPicPr>
        <p:blipFill>
          <a:blip r:embed="rId3">
            <a:alphaModFix/>
          </a:blip>
          <a:stretch>
            <a:fillRect/>
          </a:stretch>
        </p:blipFill>
        <p:spPr>
          <a:xfrm rot="-10369272">
            <a:off x="6017204" y="796008"/>
            <a:ext cx="1081077" cy="1081072"/>
          </a:xfrm>
          <a:prstGeom prst="rect">
            <a:avLst/>
          </a:prstGeom>
          <a:noFill/>
          <a:ln>
            <a:noFill/>
          </a:ln>
        </p:spPr>
      </p:pic>
      <p:pic>
        <p:nvPicPr>
          <p:cNvPr id="96" name="Google Shape;96;p15"/>
          <p:cNvPicPr preferRelativeResize="0"/>
          <p:nvPr/>
        </p:nvPicPr>
        <p:blipFill>
          <a:blip r:embed="rId3">
            <a:alphaModFix/>
          </a:blip>
          <a:stretch>
            <a:fillRect/>
          </a:stretch>
        </p:blipFill>
        <p:spPr>
          <a:xfrm rot="8100000">
            <a:off x="344191" y="3499673"/>
            <a:ext cx="1318861" cy="131886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
    <p:spTree>
      <p:nvGrpSpPr>
        <p:cNvPr id="97" name="Shape 97"/>
        <p:cNvGrpSpPr/>
        <p:nvPr/>
      </p:nvGrpSpPr>
      <p:grpSpPr>
        <a:xfrm>
          <a:off x="0" y="0"/>
          <a:ext cx="0" cy="0"/>
          <a:chOff x="0" y="0"/>
          <a:chExt cx="0" cy="0"/>
        </a:xfrm>
      </p:grpSpPr>
      <p:sp>
        <p:nvSpPr>
          <p:cNvPr id="98" name="Google Shape;98;p16"/>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99" name="Google Shape;99;p16"/>
          <p:cNvPicPr preferRelativeResize="0"/>
          <p:nvPr/>
        </p:nvPicPr>
        <p:blipFill>
          <a:blip r:embed="rId2">
            <a:alphaModFix/>
          </a:blip>
          <a:stretch>
            <a:fillRect/>
          </a:stretch>
        </p:blipFill>
        <p:spPr>
          <a:xfrm rot="1164755">
            <a:off x="150899" y="154208"/>
            <a:ext cx="527228" cy="527258"/>
          </a:xfrm>
          <a:prstGeom prst="rect">
            <a:avLst/>
          </a:prstGeom>
          <a:noFill/>
          <a:ln>
            <a:noFill/>
          </a:ln>
        </p:spPr>
      </p:pic>
      <p:pic>
        <p:nvPicPr>
          <p:cNvPr id="100" name="Google Shape;100;p16"/>
          <p:cNvPicPr preferRelativeResize="0"/>
          <p:nvPr/>
        </p:nvPicPr>
        <p:blipFill>
          <a:blip r:embed="rId3">
            <a:alphaModFix/>
          </a:blip>
          <a:stretch>
            <a:fillRect/>
          </a:stretch>
        </p:blipFill>
        <p:spPr>
          <a:xfrm flipH="1" rot="4690383">
            <a:off x="7313312" y="210784"/>
            <a:ext cx="1064275" cy="112648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
    <p:spTree>
      <p:nvGrpSpPr>
        <p:cNvPr id="101" name="Shape 101"/>
        <p:cNvGrpSpPr/>
        <p:nvPr/>
      </p:nvGrpSpPr>
      <p:grpSpPr>
        <a:xfrm>
          <a:off x="0" y="0"/>
          <a:ext cx="0" cy="0"/>
          <a:chOff x="0" y="0"/>
          <a:chExt cx="0" cy="0"/>
        </a:xfrm>
      </p:grpSpPr>
      <p:sp>
        <p:nvSpPr>
          <p:cNvPr id="102" name="Google Shape;102;p17"/>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03" name="Google Shape;103;p17"/>
          <p:cNvPicPr preferRelativeResize="0"/>
          <p:nvPr/>
        </p:nvPicPr>
        <p:blipFill>
          <a:blip r:embed="rId2">
            <a:alphaModFix/>
          </a:blip>
          <a:stretch>
            <a:fillRect/>
          </a:stretch>
        </p:blipFill>
        <p:spPr>
          <a:xfrm flipH="1" rot="-2846205">
            <a:off x="7699226" y="160927"/>
            <a:ext cx="1197651" cy="1347678"/>
          </a:xfrm>
          <a:prstGeom prst="rect">
            <a:avLst/>
          </a:prstGeom>
          <a:noFill/>
          <a:ln>
            <a:noFill/>
          </a:ln>
        </p:spPr>
      </p:pic>
      <p:pic>
        <p:nvPicPr>
          <p:cNvPr id="104" name="Google Shape;104;p17"/>
          <p:cNvPicPr preferRelativeResize="0"/>
          <p:nvPr/>
        </p:nvPicPr>
        <p:blipFill>
          <a:blip r:embed="rId3">
            <a:alphaModFix/>
          </a:blip>
          <a:stretch>
            <a:fillRect/>
          </a:stretch>
        </p:blipFill>
        <p:spPr>
          <a:xfrm flipH="1" rot="8853798">
            <a:off x="7947709" y="532781"/>
            <a:ext cx="576244" cy="576242"/>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105" name="Shape 105"/>
        <p:cNvGrpSpPr/>
        <p:nvPr/>
      </p:nvGrpSpPr>
      <p:grpSpPr>
        <a:xfrm>
          <a:off x="0" y="0"/>
          <a:ext cx="0" cy="0"/>
          <a:chOff x="0" y="0"/>
          <a:chExt cx="0" cy="0"/>
        </a:xfrm>
      </p:grpSpPr>
      <p:sp>
        <p:nvSpPr>
          <p:cNvPr id="106" name="Google Shape;106;p18"/>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07" name="Google Shape;107;p18"/>
          <p:cNvPicPr preferRelativeResize="0"/>
          <p:nvPr/>
        </p:nvPicPr>
        <p:blipFill>
          <a:blip r:embed="rId2">
            <a:alphaModFix/>
          </a:blip>
          <a:stretch>
            <a:fillRect/>
          </a:stretch>
        </p:blipFill>
        <p:spPr>
          <a:xfrm rot="-7669085">
            <a:off x="-1037613" y="1284719"/>
            <a:ext cx="2819415" cy="3531605"/>
          </a:xfrm>
          <a:prstGeom prst="rect">
            <a:avLst/>
          </a:prstGeom>
          <a:noFill/>
          <a:ln>
            <a:noFill/>
          </a:ln>
        </p:spPr>
      </p:pic>
      <p:pic>
        <p:nvPicPr>
          <p:cNvPr id="108" name="Google Shape;108;p18"/>
          <p:cNvPicPr preferRelativeResize="0"/>
          <p:nvPr/>
        </p:nvPicPr>
        <p:blipFill>
          <a:blip r:embed="rId3">
            <a:alphaModFix/>
          </a:blip>
          <a:stretch>
            <a:fillRect/>
          </a:stretch>
        </p:blipFill>
        <p:spPr>
          <a:xfrm rot="-5913327">
            <a:off x="447780" y="3749875"/>
            <a:ext cx="1090751" cy="1154478"/>
          </a:xfrm>
          <a:prstGeom prst="rect">
            <a:avLst/>
          </a:prstGeom>
          <a:noFill/>
          <a:ln>
            <a:noFill/>
          </a:ln>
        </p:spPr>
      </p:pic>
      <p:pic>
        <p:nvPicPr>
          <p:cNvPr id="109" name="Google Shape;109;p18"/>
          <p:cNvPicPr preferRelativeResize="0"/>
          <p:nvPr/>
        </p:nvPicPr>
        <p:blipFill>
          <a:blip r:embed="rId4">
            <a:alphaModFix/>
          </a:blip>
          <a:stretch>
            <a:fillRect/>
          </a:stretch>
        </p:blipFill>
        <p:spPr>
          <a:xfrm rot="5400000">
            <a:off x="7314398" y="349026"/>
            <a:ext cx="1459850" cy="14598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8">
    <p:spTree>
      <p:nvGrpSpPr>
        <p:cNvPr id="110" name="Shape 110"/>
        <p:cNvGrpSpPr/>
        <p:nvPr/>
      </p:nvGrpSpPr>
      <p:grpSpPr>
        <a:xfrm>
          <a:off x="0" y="0"/>
          <a:ext cx="0" cy="0"/>
          <a:chOff x="0" y="0"/>
          <a:chExt cx="0" cy="0"/>
        </a:xfrm>
      </p:grpSpPr>
      <p:sp>
        <p:nvSpPr>
          <p:cNvPr id="111" name="Google Shape;111;p19"/>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12" name="Google Shape;112;p19"/>
          <p:cNvPicPr preferRelativeResize="0"/>
          <p:nvPr/>
        </p:nvPicPr>
        <p:blipFill>
          <a:blip r:embed="rId2">
            <a:alphaModFix/>
          </a:blip>
          <a:stretch>
            <a:fillRect/>
          </a:stretch>
        </p:blipFill>
        <p:spPr>
          <a:xfrm flipH="1" rot="7856000">
            <a:off x="-715599" y="1015001"/>
            <a:ext cx="1934205" cy="2047245"/>
          </a:xfrm>
          <a:prstGeom prst="rect">
            <a:avLst/>
          </a:prstGeom>
          <a:noFill/>
          <a:ln>
            <a:noFill/>
          </a:ln>
        </p:spPr>
      </p:pic>
      <p:pic>
        <p:nvPicPr>
          <p:cNvPr id="113" name="Google Shape;113;p19"/>
          <p:cNvPicPr preferRelativeResize="0"/>
          <p:nvPr/>
        </p:nvPicPr>
        <p:blipFill>
          <a:blip r:embed="rId3">
            <a:alphaModFix/>
          </a:blip>
          <a:stretch>
            <a:fillRect/>
          </a:stretch>
        </p:blipFill>
        <p:spPr>
          <a:xfrm rot="-9081239">
            <a:off x="365896" y="2525380"/>
            <a:ext cx="784591" cy="784591"/>
          </a:xfrm>
          <a:prstGeom prst="rect">
            <a:avLst/>
          </a:prstGeom>
          <a:noFill/>
          <a:ln>
            <a:noFill/>
          </a:ln>
        </p:spPr>
      </p:pic>
      <p:pic>
        <p:nvPicPr>
          <p:cNvPr id="114" name="Google Shape;114;p19"/>
          <p:cNvPicPr preferRelativeResize="0"/>
          <p:nvPr/>
        </p:nvPicPr>
        <p:blipFill>
          <a:blip r:embed="rId3">
            <a:alphaModFix/>
          </a:blip>
          <a:stretch>
            <a:fillRect/>
          </a:stretch>
        </p:blipFill>
        <p:spPr>
          <a:xfrm rot="-6671495">
            <a:off x="7445299" y="236541"/>
            <a:ext cx="1434160" cy="143416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20">
    <p:spTree>
      <p:nvGrpSpPr>
        <p:cNvPr id="115" name="Shape 115"/>
        <p:cNvGrpSpPr/>
        <p:nvPr/>
      </p:nvGrpSpPr>
      <p:grpSpPr>
        <a:xfrm>
          <a:off x="0" y="0"/>
          <a:ext cx="0" cy="0"/>
          <a:chOff x="0" y="0"/>
          <a:chExt cx="0" cy="0"/>
        </a:xfrm>
      </p:grpSpPr>
      <p:sp>
        <p:nvSpPr>
          <p:cNvPr id="116" name="Google Shape;116;p20"/>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17" name="Google Shape;117;p20"/>
          <p:cNvPicPr preferRelativeResize="0"/>
          <p:nvPr/>
        </p:nvPicPr>
        <p:blipFill>
          <a:blip r:embed="rId2">
            <a:alphaModFix/>
          </a:blip>
          <a:stretch>
            <a:fillRect/>
          </a:stretch>
        </p:blipFill>
        <p:spPr>
          <a:xfrm rot="-4969311">
            <a:off x="6602496" y="574847"/>
            <a:ext cx="2433751" cy="1906763"/>
          </a:xfrm>
          <a:prstGeom prst="rect">
            <a:avLst/>
          </a:prstGeom>
          <a:noFill/>
          <a:ln>
            <a:noFill/>
          </a:ln>
        </p:spPr>
      </p:pic>
      <p:pic>
        <p:nvPicPr>
          <p:cNvPr id="118" name="Google Shape;118;p20"/>
          <p:cNvPicPr preferRelativeResize="0"/>
          <p:nvPr/>
        </p:nvPicPr>
        <p:blipFill>
          <a:blip r:embed="rId3">
            <a:alphaModFix/>
          </a:blip>
          <a:stretch>
            <a:fillRect/>
          </a:stretch>
        </p:blipFill>
        <p:spPr>
          <a:xfrm rot="-4969272">
            <a:off x="6562609" y="436516"/>
            <a:ext cx="1081077" cy="1081072"/>
          </a:xfrm>
          <a:prstGeom prst="rect">
            <a:avLst/>
          </a:prstGeom>
          <a:noFill/>
          <a:ln>
            <a:noFill/>
          </a:ln>
        </p:spPr>
      </p:pic>
      <p:pic>
        <p:nvPicPr>
          <p:cNvPr id="119" name="Google Shape;119;p20"/>
          <p:cNvPicPr preferRelativeResize="0"/>
          <p:nvPr/>
        </p:nvPicPr>
        <p:blipFill>
          <a:blip r:embed="rId4">
            <a:alphaModFix/>
          </a:blip>
          <a:stretch>
            <a:fillRect/>
          </a:stretch>
        </p:blipFill>
        <p:spPr>
          <a:xfrm flipH="1" rot="-10097959">
            <a:off x="687004" y="1400049"/>
            <a:ext cx="1292141" cy="136765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720000" y="2410200"/>
            <a:ext cx="7704000" cy="65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4500"/>
              <a:buNone/>
              <a:defRPr sz="4500"/>
            </a:lvl2pPr>
            <a:lvl3pPr lvl="2" rtl="0" algn="ctr">
              <a:spcBef>
                <a:spcPts val="0"/>
              </a:spcBef>
              <a:spcAft>
                <a:spcPts val="0"/>
              </a:spcAft>
              <a:buSzPts val="4500"/>
              <a:buNone/>
              <a:defRPr sz="4500"/>
            </a:lvl3pPr>
            <a:lvl4pPr lvl="3" rtl="0" algn="ctr">
              <a:spcBef>
                <a:spcPts val="0"/>
              </a:spcBef>
              <a:spcAft>
                <a:spcPts val="0"/>
              </a:spcAft>
              <a:buSzPts val="4500"/>
              <a:buNone/>
              <a:defRPr sz="4500"/>
            </a:lvl4pPr>
            <a:lvl5pPr lvl="4" rtl="0" algn="ctr">
              <a:spcBef>
                <a:spcPts val="0"/>
              </a:spcBef>
              <a:spcAft>
                <a:spcPts val="0"/>
              </a:spcAft>
              <a:buSzPts val="4500"/>
              <a:buNone/>
              <a:defRPr sz="4500"/>
            </a:lvl5pPr>
            <a:lvl6pPr lvl="5" rtl="0" algn="ctr">
              <a:spcBef>
                <a:spcPts val="0"/>
              </a:spcBef>
              <a:spcAft>
                <a:spcPts val="0"/>
              </a:spcAft>
              <a:buSzPts val="4500"/>
              <a:buNone/>
              <a:defRPr sz="4500"/>
            </a:lvl6pPr>
            <a:lvl7pPr lvl="6" rtl="0" algn="ctr">
              <a:spcBef>
                <a:spcPts val="0"/>
              </a:spcBef>
              <a:spcAft>
                <a:spcPts val="0"/>
              </a:spcAft>
              <a:buSzPts val="4500"/>
              <a:buNone/>
              <a:defRPr sz="4500"/>
            </a:lvl7pPr>
            <a:lvl8pPr lvl="7" rtl="0" algn="ctr">
              <a:spcBef>
                <a:spcPts val="0"/>
              </a:spcBef>
              <a:spcAft>
                <a:spcPts val="0"/>
              </a:spcAft>
              <a:buSzPts val="4500"/>
              <a:buNone/>
              <a:defRPr sz="4500"/>
            </a:lvl8pPr>
            <a:lvl9pPr lvl="8" rtl="0" algn="ctr">
              <a:spcBef>
                <a:spcPts val="0"/>
              </a:spcBef>
              <a:spcAft>
                <a:spcPts val="0"/>
              </a:spcAft>
              <a:buSzPts val="4500"/>
              <a:buNone/>
              <a:defRPr sz="4500"/>
            </a:lvl9pPr>
          </a:lstStyle>
          <a:p/>
        </p:txBody>
      </p:sp>
      <p:sp>
        <p:nvSpPr>
          <p:cNvPr id="18" name="Google Shape;18;p3"/>
          <p:cNvSpPr txBox="1"/>
          <p:nvPr>
            <p:ph hasCustomPrompt="1" idx="2" type="title"/>
          </p:nvPr>
        </p:nvSpPr>
        <p:spPr>
          <a:xfrm>
            <a:off x="3731250" y="1492200"/>
            <a:ext cx="16815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1731150" y="3214200"/>
            <a:ext cx="5681700" cy="43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20" name="Google Shape;20;p3"/>
          <p:cNvPicPr preferRelativeResize="0"/>
          <p:nvPr/>
        </p:nvPicPr>
        <p:blipFill>
          <a:blip r:embed="rId2">
            <a:alphaModFix/>
          </a:blip>
          <a:stretch>
            <a:fillRect/>
          </a:stretch>
        </p:blipFill>
        <p:spPr>
          <a:xfrm flipH="1">
            <a:off x="-1979250" y="-3144950"/>
            <a:ext cx="5277651" cy="6723048"/>
          </a:xfrm>
          <a:prstGeom prst="rect">
            <a:avLst/>
          </a:prstGeom>
          <a:noFill/>
          <a:ln>
            <a:noFill/>
          </a:ln>
        </p:spPr>
      </p:pic>
      <p:pic>
        <p:nvPicPr>
          <p:cNvPr id="21" name="Google Shape;21;p3"/>
          <p:cNvPicPr preferRelativeResize="0"/>
          <p:nvPr/>
        </p:nvPicPr>
        <p:blipFill>
          <a:blip r:embed="rId3">
            <a:alphaModFix/>
          </a:blip>
          <a:stretch>
            <a:fillRect/>
          </a:stretch>
        </p:blipFill>
        <p:spPr>
          <a:xfrm>
            <a:off x="5789349" y="152400"/>
            <a:ext cx="3202249" cy="2508849"/>
          </a:xfrm>
          <a:prstGeom prst="rect">
            <a:avLst/>
          </a:prstGeom>
          <a:noFill/>
          <a:ln>
            <a:noFill/>
          </a:ln>
        </p:spPr>
      </p:pic>
      <p:pic>
        <p:nvPicPr>
          <p:cNvPr id="22" name="Google Shape;22;p3"/>
          <p:cNvPicPr preferRelativeResize="0"/>
          <p:nvPr/>
        </p:nvPicPr>
        <p:blipFill>
          <a:blip r:embed="rId4">
            <a:alphaModFix/>
          </a:blip>
          <a:stretch>
            <a:fillRect/>
          </a:stretch>
        </p:blipFill>
        <p:spPr>
          <a:xfrm>
            <a:off x="7011125" y="409601"/>
            <a:ext cx="1459850" cy="1459850"/>
          </a:xfrm>
          <a:prstGeom prst="rect">
            <a:avLst/>
          </a:prstGeom>
          <a:noFill/>
          <a:ln>
            <a:noFill/>
          </a:ln>
        </p:spPr>
      </p:pic>
      <p:pic>
        <p:nvPicPr>
          <p:cNvPr id="23" name="Google Shape;23;p3"/>
          <p:cNvPicPr preferRelativeResize="0"/>
          <p:nvPr/>
        </p:nvPicPr>
        <p:blipFill>
          <a:blip r:embed="rId4">
            <a:alphaModFix/>
          </a:blip>
          <a:stretch>
            <a:fillRect/>
          </a:stretch>
        </p:blipFill>
        <p:spPr>
          <a:xfrm rot="8100000">
            <a:off x="352091" y="2844898"/>
            <a:ext cx="1318861" cy="131886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1">
    <p:spTree>
      <p:nvGrpSpPr>
        <p:cNvPr id="120" name="Shape 120"/>
        <p:cNvGrpSpPr/>
        <p:nvPr/>
      </p:nvGrpSpPr>
      <p:grpSpPr>
        <a:xfrm>
          <a:off x="0" y="0"/>
          <a:ext cx="0" cy="0"/>
          <a:chOff x="0" y="0"/>
          <a:chExt cx="0" cy="0"/>
        </a:xfrm>
      </p:grpSpPr>
      <p:sp>
        <p:nvSpPr>
          <p:cNvPr id="121" name="Google Shape;121;p21"/>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2" name="Google Shape;122;p21"/>
          <p:cNvPicPr preferRelativeResize="0"/>
          <p:nvPr/>
        </p:nvPicPr>
        <p:blipFill>
          <a:blip r:embed="rId2">
            <a:alphaModFix/>
          </a:blip>
          <a:stretch>
            <a:fillRect/>
          </a:stretch>
        </p:blipFill>
        <p:spPr>
          <a:xfrm flipH="1" rot="-2846203">
            <a:off x="7179418" y="65276"/>
            <a:ext cx="1630675" cy="1834946"/>
          </a:xfrm>
          <a:prstGeom prst="rect">
            <a:avLst/>
          </a:prstGeom>
          <a:noFill/>
          <a:ln>
            <a:noFill/>
          </a:ln>
        </p:spPr>
      </p:pic>
      <p:pic>
        <p:nvPicPr>
          <p:cNvPr id="123" name="Google Shape;123;p21"/>
          <p:cNvPicPr preferRelativeResize="0"/>
          <p:nvPr/>
        </p:nvPicPr>
        <p:blipFill>
          <a:blip r:embed="rId3">
            <a:alphaModFix/>
          </a:blip>
          <a:stretch>
            <a:fillRect/>
          </a:stretch>
        </p:blipFill>
        <p:spPr>
          <a:xfrm>
            <a:off x="6129592" y="3573100"/>
            <a:ext cx="4710674" cy="3690650"/>
          </a:xfrm>
          <a:prstGeom prst="rect">
            <a:avLst/>
          </a:prstGeom>
          <a:noFill/>
          <a:ln>
            <a:noFill/>
          </a:ln>
        </p:spPr>
      </p:pic>
      <p:pic>
        <p:nvPicPr>
          <p:cNvPr id="124" name="Google Shape;124;p21"/>
          <p:cNvPicPr preferRelativeResize="0"/>
          <p:nvPr/>
        </p:nvPicPr>
        <p:blipFill>
          <a:blip r:embed="rId4">
            <a:alphaModFix/>
          </a:blip>
          <a:stretch>
            <a:fillRect/>
          </a:stretch>
        </p:blipFill>
        <p:spPr>
          <a:xfrm flipH="1" rot="8853805">
            <a:off x="7517741" y="571578"/>
            <a:ext cx="784590" cy="78459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2">
    <p:spTree>
      <p:nvGrpSpPr>
        <p:cNvPr id="125" name="Shape 125"/>
        <p:cNvGrpSpPr/>
        <p:nvPr/>
      </p:nvGrpSpPr>
      <p:grpSpPr>
        <a:xfrm>
          <a:off x="0" y="0"/>
          <a:ext cx="0" cy="0"/>
          <a:chOff x="0" y="0"/>
          <a:chExt cx="0" cy="0"/>
        </a:xfrm>
      </p:grpSpPr>
      <p:sp>
        <p:nvSpPr>
          <p:cNvPr id="126" name="Google Shape;126;p22"/>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7" name="Google Shape;127;p22"/>
          <p:cNvPicPr preferRelativeResize="0"/>
          <p:nvPr/>
        </p:nvPicPr>
        <p:blipFill>
          <a:blip r:embed="rId2">
            <a:alphaModFix/>
          </a:blip>
          <a:stretch>
            <a:fillRect/>
          </a:stretch>
        </p:blipFill>
        <p:spPr>
          <a:xfrm rot="-4969269">
            <a:off x="7282779" y="303671"/>
            <a:ext cx="1616669" cy="1616665"/>
          </a:xfrm>
          <a:prstGeom prst="rect">
            <a:avLst/>
          </a:prstGeom>
          <a:noFill/>
          <a:ln>
            <a:noFill/>
          </a:ln>
        </p:spPr>
      </p:pic>
      <p:pic>
        <p:nvPicPr>
          <p:cNvPr id="128" name="Google Shape;128;p22"/>
          <p:cNvPicPr preferRelativeResize="0"/>
          <p:nvPr/>
        </p:nvPicPr>
        <p:blipFill>
          <a:blip r:embed="rId3">
            <a:alphaModFix/>
          </a:blip>
          <a:stretch>
            <a:fillRect/>
          </a:stretch>
        </p:blipFill>
        <p:spPr>
          <a:xfrm flipH="1" rot="-10097946">
            <a:off x="7054490" y="240729"/>
            <a:ext cx="659361" cy="697908"/>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23">
    <p:spTree>
      <p:nvGrpSpPr>
        <p:cNvPr id="129" name="Shape 129"/>
        <p:cNvGrpSpPr/>
        <p:nvPr/>
      </p:nvGrpSpPr>
      <p:grpSpPr>
        <a:xfrm>
          <a:off x="0" y="0"/>
          <a:ext cx="0" cy="0"/>
          <a:chOff x="0" y="0"/>
          <a:chExt cx="0" cy="0"/>
        </a:xfrm>
      </p:grpSpPr>
      <p:sp>
        <p:nvSpPr>
          <p:cNvPr id="130" name="Google Shape;130;p23"/>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31" name="Google Shape;131;p23"/>
          <p:cNvPicPr preferRelativeResize="0"/>
          <p:nvPr/>
        </p:nvPicPr>
        <p:blipFill>
          <a:blip r:embed="rId2">
            <a:alphaModFix/>
          </a:blip>
          <a:stretch>
            <a:fillRect/>
          </a:stretch>
        </p:blipFill>
        <p:spPr>
          <a:xfrm flipH="1" rot="-2846203">
            <a:off x="7179418" y="65276"/>
            <a:ext cx="1630675" cy="1834946"/>
          </a:xfrm>
          <a:prstGeom prst="rect">
            <a:avLst/>
          </a:prstGeom>
          <a:noFill/>
          <a:ln>
            <a:noFill/>
          </a:ln>
        </p:spPr>
      </p:pic>
      <p:pic>
        <p:nvPicPr>
          <p:cNvPr id="132" name="Google Shape;132;p23"/>
          <p:cNvPicPr preferRelativeResize="0"/>
          <p:nvPr/>
        </p:nvPicPr>
        <p:blipFill>
          <a:blip r:embed="rId3">
            <a:alphaModFix/>
          </a:blip>
          <a:stretch>
            <a:fillRect/>
          </a:stretch>
        </p:blipFill>
        <p:spPr>
          <a:xfrm>
            <a:off x="6129592" y="3573100"/>
            <a:ext cx="4710674" cy="3690650"/>
          </a:xfrm>
          <a:prstGeom prst="rect">
            <a:avLst/>
          </a:prstGeom>
          <a:noFill/>
          <a:ln>
            <a:noFill/>
          </a:ln>
        </p:spPr>
      </p:pic>
      <p:pic>
        <p:nvPicPr>
          <p:cNvPr id="133" name="Google Shape;133;p23"/>
          <p:cNvPicPr preferRelativeResize="0"/>
          <p:nvPr/>
        </p:nvPicPr>
        <p:blipFill>
          <a:blip r:embed="rId4">
            <a:alphaModFix/>
          </a:blip>
          <a:stretch>
            <a:fillRect/>
          </a:stretch>
        </p:blipFill>
        <p:spPr>
          <a:xfrm flipH="1" rot="8853805">
            <a:off x="7517741" y="571578"/>
            <a:ext cx="784590" cy="78459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24">
    <p:spTree>
      <p:nvGrpSpPr>
        <p:cNvPr id="134" name="Shape 134"/>
        <p:cNvGrpSpPr/>
        <p:nvPr/>
      </p:nvGrpSpPr>
      <p:grpSpPr>
        <a:xfrm>
          <a:off x="0" y="0"/>
          <a:ext cx="0" cy="0"/>
          <a:chOff x="0" y="0"/>
          <a:chExt cx="0" cy="0"/>
        </a:xfrm>
      </p:grpSpPr>
      <p:sp>
        <p:nvSpPr>
          <p:cNvPr id="135" name="Google Shape;135;p24"/>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36" name="Google Shape;136;p24"/>
          <p:cNvPicPr preferRelativeResize="0"/>
          <p:nvPr/>
        </p:nvPicPr>
        <p:blipFill>
          <a:blip r:embed="rId2">
            <a:alphaModFix/>
          </a:blip>
          <a:stretch>
            <a:fillRect/>
          </a:stretch>
        </p:blipFill>
        <p:spPr>
          <a:xfrm>
            <a:off x="6706076" y="-1894000"/>
            <a:ext cx="3565175" cy="4465751"/>
          </a:xfrm>
          <a:prstGeom prst="rect">
            <a:avLst/>
          </a:prstGeom>
          <a:noFill/>
          <a:ln>
            <a:noFill/>
          </a:ln>
        </p:spPr>
      </p:pic>
      <p:pic>
        <p:nvPicPr>
          <p:cNvPr id="137" name="Google Shape;137;p24"/>
          <p:cNvPicPr preferRelativeResize="0"/>
          <p:nvPr/>
        </p:nvPicPr>
        <p:blipFill>
          <a:blip r:embed="rId3">
            <a:alphaModFix/>
          </a:blip>
          <a:stretch>
            <a:fillRect/>
          </a:stretch>
        </p:blipFill>
        <p:spPr>
          <a:xfrm>
            <a:off x="6310998" y="260723"/>
            <a:ext cx="1121725" cy="1187274"/>
          </a:xfrm>
          <a:prstGeom prst="rect">
            <a:avLst/>
          </a:prstGeom>
          <a:noFill/>
          <a:ln>
            <a:noFill/>
          </a:ln>
        </p:spPr>
      </p:pic>
      <p:pic>
        <p:nvPicPr>
          <p:cNvPr id="138" name="Google Shape;138;p24"/>
          <p:cNvPicPr preferRelativeResize="0"/>
          <p:nvPr/>
        </p:nvPicPr>
        <p:blipFill>
          <a:blip r:embed="rId4">
            <a:alphaModFix/>
          </a:blip>
          <a:stretch>
            <a:fillRect/>
          </a:stretch>
        </p:blipFill>
        <p:spPr>
          <a:xfrm rot="-4969269">
            <a:off x="94679" y="3432171"/>
            <a:ext cx="1616669" cy="1616665"/>
          </a:xfrm>
          <a:prstGeom prst="rect">
            <a:avLst/>
          </a:prstGeom>
          <a:noFill/>
          <a:ln>
            <a:noFill/>
          </a:ln>
        </p:spPr>
      </p:pic>
      <p:pic>
        <p:nvPicPr>
          <p:cNvPr id="139" name="Google Shape;139;p24"/>
          <p:cNvPicPr preferRelativeResize="0"/>
          <p:nvPr/>
        </p:nvPicPr>
        <p:blipFill>
          <a:blip r:embed="rId3">
            <a:alphaModFix/>
          </a:blip>
          <a:stretch>
            <a:fillRect/>
          </a:stretch>
        </p:blipFill>
        <p:spPr>
          <a:xfrm flipH="1" rot="-3171555">
            <a:off x="1474615" y="3891542"/>
            <a:ext cx="659361" cy="697908"/>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25">
    <p:spTree>
      <p:nvGrpSpPr>
        <p:cNvPr id="140" name="Shape 140"/>
        <p:cNvGrpSpPr/>
        <p:nvPr/>
      </p:nvGrpSpPr>
      <p:grpSpPr>
        <a:xfrm>
          <a:off x="0" y="0"/>
          <a:ext cx="0" cy="0"/>
          <a:chOff x="0" y="0"/>
          <a:chExt cx="0" cy="0"/>
        </a:xfrm>
      </p:grpSpPr>
      <p:sp>
        <p:nvSpPr>
          <p:cNvPr id="141" name="Google Shape;141;p25"/>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42" name="Google Shape;142;p25"/>
          <p:cNvPicPr preferRelativeResize="0"/>
          <p:nvPr/>
        </p:nvPicPr>
        <p:blipFill>
          <a:blip r:embed="rId2">
            <a:alphaModFix/>
          </a:blip>
          <a:stretch>
            <a:fillRect/>
          </a:stretch>
        </p:blipFill>
        <p:spPr>
          <a:xfrm rot="-5913328">
            <a:off x="3333922" y="3936004"/>
            <a:ext cx="918758" cy="972440"/>
          </a:xfrm>
          <a:prstGeom prst="rect">
            <a:avLst/>
          </a:prstGeom>
          <a:noFill/>
          <a:ln>
            <a:noFill/>
          </a:ln>
        </p:spPr>
      </p:pic>
      <p:pic>
        <p:nvPicPr>
          <p:cNvPr id="143" name="Google Shape;143;p25"/>
          <p:cNvPicPr preferRelativeResize="0"/>
          <p:nvPr/>
        </p:nvPicPr>
        <p:blipFill>
          <a:blip r:embed="rId3">
            <a:alphaModFix/>
          </a:blip>
          <a:stretch>
            <a:fillRect/>
          </a:stretch>
        </p:blipFill>
        <p:spPr>
          <a:xfrm rot="1674121">
            <a:off x="7200825" y="263863"/>
            <a:ext cx="935025" cy="93502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29">
    <p:spTree>
      <p:nvGrpSpPr>
        <p:cNvPr id="144" name="Shape 144"/>
        <p:cNvGrpSpPr/>
        <p:nvPr/>
      </p:nvGrpSpPr>
      <p:grpSpPr>
        <a:xfrm>
          <a:off x="0" y="0"/>
          <a:ext cx="0" cy="0"/>
          <a:chOff x="0" y="0"/>
          <a:chExt cx="0" cy="0"/>
        </a:xfrm>
      </p:grpSpPr>
      <p:sp>
        <p:nvSpPr>
          <p:cNvPr id="145" name="Google Shape;145;p26"/>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46" name="Google Shape;146;p26"/>
          <p:cNvPicPr preferRelativeResize="0"/>
          <p:nvPr/>
        </p:nvPicPr>
        <p:blipFill>
          <a:blip r:embed="rId2">
            <a:alphaModFix/>
          </a:blip>
          <a:stretch>
            <a:fillRect/>
          </a:stretch>
        </p:blipFill>
        <p:spPr>
          <a:xfrm flipH="1" rot="-5400000">
            <a:off x="-123611" y="2545886"/>
            <a:ext cx="2092848" cy="1639676"/>
          </a:xfrm>
          <a:prstGeom prst="rect">
            <a:avLst/>
          </a:prstGeom>
          <a:noFill/>
          <a:ln>
            <a:noFill/>
          </a:ln>
        </p:spPr>
      </p:pic>
      <p:pic>
        <p:nvPicPr>
          <p:cNvPr id="147" name="Google Shape;147;p26"/>
          <p:cNvPicPr preferRelativeResize="0"/>
          <p:nvPr/>
        </p:nvPicPr>
        <p:blipFill>
          <a:blip r:embed="rId3">
            <a:alphaModFix/>
          </a:blip>
          <a:stretch>
            <a:fillRect/>
          </a:stretch>
        </p:blipFill>
        <p:spPr>
          <a:xfrm flipH="1" rot="-5400000">
            <a:off x="271070" y="3117799"/>
            <a:ext cx="954094" cy="954094"/>
          </a:xfrm>
          <a:prstGeom prst="rect">
            <a:avLst/>
          </a:prstGeom>
          <a:noFill/>
          <a:ln>
            <a:noFill/>
          </a:ln>
        </p:spPr>
      </p:pic>
      <p:pic>
        <p:nvPicPr>
          <p:cNvPr id="148" name="Google Shape;148;p26"/>
          <p:cNvPicPr preferRelativeResize="0"/>
          <p:nvPr/>
        </p:nvPicPr>
        <p:blipFill>
          <a:blip r:embed="rId2">
            <a:alphaModFix/>
          </a:blip>
          <a:stretch>
            <a:fillRect/>
          </a:stretch>
        </p:blipFill>
        <p:spPr>
          <a:xfrm>
            <a:off x="5863000" y="-3583750"/>
            <a:ext cx="5921451" cy="4639251"/>
          </a:xfrm>
          <a:prstGeom prst="rect">
            <a:avLst/>
          </a:prstGeom>
          <a:noFill/>
          <a:ln>
            <a:noFill/>
          </a:ln>
        </p:spPr>
      </p:pic>
      <p:pic>
        <p:nvPicPr>
          <p:cNvPr id="149" name="Google Shape;149;p26"/>
          <p:cNvPicPr preferRelativeResize="0"/>
          <p:nvPr/>
        </p:nvPicPr>
        <p:blipFill>
          <a:blip r:embed="rId3">
            <a:alphaModFix/>
          </a:blip>
          <a:stretch>
            <a:fillRect/>
          </a:stretch>
        </p:blipFill>
        <p:spPr>
          <a:xfrm rot="1164753">
            <a:off x="7837317" y="473828"/>
            <a:ext cx="808492" cy="808537"/>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0">
    <p:spTree>
      <p:nvGrpSpPr>
        <p:cNvPr id="150" name="Shape 150"/>
        <p:cNvGrpSpPr/>
        <p:nvPr/>
      </p:nvGrpSpPr>
      <p:grpSpPr>
        <a:xfrm>
          <a:off x="0" y="0"/>
          <a:ext cx="0" cy="0"/>
          <a:chOff x="0" y="0"/>
          <a:chExt cx="0" cy="0"/>
        </a:xfrm>
      </p:grpSpPr>
      <p:sp>
        <p:nvSpPr>
          <p:cNvPr id="151" name="Google Shape;151;p27"/>
          <p:cNvSpPr txBox="1"/>
          <p:nvPr>
            <p:ph type="title"/>
          </p:nvPr>
        </p:nvSpPr>
        <p:spPr>
          <a:xfrm>
            <a:off x="720000" y="27135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52" name="Google Shape;152;p27"/>
          <p:cNvSpPr txBox="1"/>
          <p:nvPr>
            <p:ph idx="1" type="subTitle"/>
          </p:nvPr>
        </p:nvSpPr>
        <p:spPr>
          <a:xfrm>
            <a:off x="831150" y="3230625"/>
            <a:ext cx="2114100" cy="94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7"/>
          <p:cNvSpPr txBox="1"/>
          <p:nvPr>
            <p:ph idx="2" type="title"/>
          </p:nvPr>
        </p:nvSpPr>
        <p:spPr>
          <a:xfrm>
            <a:off x="3403800" y="27135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54" name="Google Shape;154;p27"/>
          <p:cNvSpPr txBox="1"/>
          <p:nvPr>
            <p:ph idx="3" type="subTitle"/>
          </p:nvPr>
        </p:nvSpPr>
        <p:spPr>
          <a:xfrm>
            <a:off x="3514950" y="3230625"/>
            <a:ext cx="2114100" cy="94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7"/>
          <p:cNvSpPr txBox="1"/>
          <p:nvPr>
            <p:ph idx="4" type="title"/>
          </p:nvPr>
        </p:nvSpPr>
        <p:spPr>
          <a:xfrm>
            <a:off x="6087600" y="27135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56" name="Google Shape;156;p27"/>
          <p:cNvSpPr txBox="1"/>
          <p:nvPr>
            <p:ph idx="5" type="subTitle"/>
          </p:nvPr>
        </p:nvSpPr>
        <p:spPr>
          <a:xfrm>
            <a:off x="6198750" y="3230625"/>
            <a:ext cx="2114100" cy="94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7"/>
          <p:cNvSpPr txBox="1"/>
          <p:nvPr>
            <p:ph idx="6"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58" name="Google Shape;158;p27"/>
          <p:cNvPicPr preferRelativeResize="0"/>
          <p:nvPr/>
        </p:nvPicPr>
        <p:blipFill>
          <a:blip r:embed="rId2">
            <a:alphaModFix/>
          </a:blip>
          <a:stretch>
            <a:fillRect/>
          </a:stretch>
        </p:blipFill>
        <p:spPr>
          <a:xfrm flipH="1" rot="-2846205">
            <a:off x="7699226" y="160927"/>
            <a:ext cx="1197651" cy="1347678"/>
          </a:xfrm>
          <a:prstGeom prst="rect">
            <a:avLst/>
          </a:prstGeom>
          <a:noFill/>
          <a:ln>
            <a:noFill/>
          </a:ln>
        </p:spPr>
      </p:pic>
      <p:pic>
        <p:nvPicPr>
          <p:cNvPr id="159" name="Google Shape;159;p27"/>
          <p:cNvPicPr preferRelativeResize="0"/>
          <p:nvPr/>
        </p:nvPicPr>
        <p:blipFill>
          <a:blip r:embed="rId3">
            <a:alphaModFix/>
          </a:blip>
          <a:stretch>
            <a:fillRect/>
          </a:stretch>
        </p:blipFill>
        <p:spPr>
          <a:xfrm flipH="1" rot="8853798">
            <a:off x="7947709" y="532781"/>
            <a:ext cx="576244" cy="576242"/>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1">
    <p:spTree>
      <p:nvGrpSpPr>
        <p:cNvPr id="160" name="Shape 160"/>
        <p:cNvGrpSpPr/>
        <p:nvPr/>
      </p:nvGrpSpPr>
      <p:grpSpPr>
        <a:xfrm>
          <a:off x="0" y="0"/>
          <a:ext cx="0" cy="0"/>
          <a:chOff x="0" y="0"/>
          <a:chExt cx="0" cy="0"/>
        </a:xfrm>
      </p:grpSpPr>
      <p:sp>
        <p:nvSpPr>
          <p:cNvPr id="161" name="Google Shape;161;p28"/>
          <p:cNvSpPr txBox="1"/>
          <p:nvPr>
            <p:ph type="title"/>
          </p:nvPr>
        </p:nvSpPr>
        <p:spPr>
          <a:xfrm>
            <a:off x="720000" y="28659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62" name="Google Shape;162;p28"/>
          <p:cNvSpPr txBox="1"/>
          <p:nvPr>
            <p:ph idx="2" type="title"/>
          </p:nvPr>
        </p:nvSpPr>
        <p:spPr>
          <a:xfrm>
            <a:off x="3403800" y="28659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63" name="Google Shape;163;p28"/>
          <p:cNvSpPr txBox="1"/>
          <p:nvPr>
            <p:ph idx="3" type="title"/>
          </p:nvPr>
        </p:nvSpPr>
        <p:spPr>
          <a:xfrm>
            <a:off x="6087600" y="2865942"/>
            <a:ext cx="23364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64" name="Google Shape;164;p28"/>
          <p:cNvSpPr txBox="1"/>
          <p:nvPr>
            <p:ph idx="4"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Google Shape;165;p28"/>
          <p:cNvSpPr txBox="1"/>
          <p:nvPr>
            <p:ph idx="1" type="subTitle"/>
          </p:nvPr>
        </p:nvSpPr>
        <p:spPr>
          <a:xfrm>
            <a:off x="831150" y="3383025"/>
            <a:ext cx="2114100" cy="76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8"/>
          <p:cNvSpPr txBox="1"/>
          <p:nvPr>
            <p:ph idx="5" type="subTitle"/>
          </p:nvPr>
        </p:nvSpPr>
        <p:spPr>
          <a:xfrm>
            <a:off x="3514950" y="3383025"/>
            <a:ext cx="2114100" cy="76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28"/>
          <p:cNvSpPr txBox="1"/>
          <p:nvPr>
            <p:ph idx="6" type="subTitle"/>
          </p:nvPr>
        </p:nvSpPr>
        <p:spPr>
          <a:xfrm>
            <a:off x="6198750" y="3383025"/>
            <a:ext cx="2114100" cy="76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68" name="Google Shape;168;p28"/>
          <p:cNvPicPr preferRelativeResize="0"/>
          <p:nvPr/>
        </p:nvPicPr>
        <p:blipFill>
          <a:blip r:embed="rId2">
            <a:alphaModFix/>
          </a:blip>
          <a:stretch>
            <a:fillRect/>
          </a:stretch>
        </p:blipFill>
        <p:spPr>
          <a:xfrm rot="1164762">
            <a:off x="138459" y="3910848"/>
            <a:ext cx="1005180" cy="1005241"/>
          </a:xfrm>
          <a:prstGeom prst="rect">
            <a:avLst/>
          </a:prstGeom>
          <a:noFill/>
          <a:ln>
            <a:noFill/>
          </a:ln>
        </p:spPr>
      </p:pic>
      <p:pic>
        <p:nvPicPr>
          <p:cNvPr id="169" name="Google Shape;169;p28"/>
          <p:cNvPicPr preferRelativeResize="0"/>
          <p:nvPr/>
        </p:nvPicPr>
        <p:blipFill>
          <a:blip r:embed="rId3">
            <a:alphaModFix/>
          </a:blip>
          <a:stretch>
            <a:fillRect/>
          </a:stretch>
        </p:blipFill>
        <p:spPr>
          <a:xfrm flipH="1" rot="4690383">
            <a:off x="7620962" y="168134"/>
            <a:ext cx="1064275" cy="1126482"/>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8">
    <p:spTree>
      <p:nvGrpSpPr>
        <p:cNvPr id="170" name="Shape 170"/>
        <p:cNvGrpSpPr/>
        <p:nvPr/>
      </p:nvGrpSpPr>
      <p:grpSpPr>
        <a:xfrm>
          <a:off x="0" y="0"/>
          <a:ext cx="0" cy="0"/>
          <a:chOff x="0" y="0"/>
          <a:chExt cx="0" cy="0"/>
        </a:xfrm>
      </p:grpSpPr>
      <p:sp>
        <p:nvSpPr>
          <p:cNvPr id="171" name="Google Shape;171;p29"/>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2" name="Google Shape;172;p29"/>
          <p:cNvSpPr txBox="1"/>
          <p:nvPr>
            <p:ph idx="2" type="title"/>
          </p:nvPr>
        </p:nvSpPr>
        <p:spPr>
          <a:xfrm>
            <a:off x="901887" y="201627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200"/>
              <a:buNone/>
              <a:defRPr b="1" sz="2200"/>
            </a:lvl2pPr>
            <a:lvl3pPr lvl="2" rtl="0">
              <a:spcBef>
                <a:spcPts val="0"/>
              </a:spcBef>
              <a:spcAft>
                <a:spcPts val="0"/>
              </a:spcAft>
              <a:buSzPts val="2200"/>
              <a:buNone/>
              <a:defRPr b="1" sz="2200"/>
            </a:lvl3pPr>
            <a:lvl4pPr lvl="3" rtl="0">
              <a:spcBef>
                <a:spcPts val="0"/>
              </a:spcBef>
              <a:spcAft>
                <a:spcPts val="0"/>
              </a:spcAft>
              <a:buSzPts val="2200"/>
              <a:buNone/>
              <a:defRPr b="1" sz="2200"/>
            </a:lvl4pPr>
            <a:lvl5pPr lvl="4" rtl="0">
              <a:spcBef>
                <a:spcPts val="0"/>
              </a:spcBef>
              <a:spcAft>
                <a:spcPts val="0"/>
              </a:spcAft>
              <a:buSzPts val="2200"/>
              <a:buNone/>
              <a:defRPr b="1" sz="2200"/>
            </a:lvl5pPr>
            <a:lvl6pPr lvl="5" rtl="0">
              <a:spcBef>
                <a:spcPts val="0"/>
              </a:spcBef>
              <a:spcAft>
                <a:spcPts val="0"/>
              </a:spcAft>
              <a:buSzPts val="2200"/>
              <a:buNone/>
              <a:defRPr b="1" sz="2200"/>
            </a:lvl6pPr>
            <a:lvl7pPr lvl="6" rtl="0">
              <a:spcBef>
                <a:spcPts val="0"/>
              </a:spcBef>
              <a:spcAft>
                <a:spcPts val="0"/>
              </a:spcAft>
              <a:buSzPts val="2200"/>
              <a:buNone/>
              <a:defRPr b="1" sz="2200"/>
            </a:lvl7pPr>
            <a:lvl8pPr lvl="7" rtl="0">
              <a:spcBef>
                <a:spcPts val="0"/>
              </a:spcBef>
              <a:spcAft>
                <a:spcPts val="0"/>
              </a:spcAft>
              <a:buSzPts val="2200"/>
              <a:buNone/>
              <a:defRPr b="1" sz="2200"/>
            </a:lvl8pPr>
            <a:lvl9pPr lvl="8" rtl="0">
              <a:spcBef>
                <a:spcPts val="0"/>
              </a:spcBef>
              <a:spcAft>
                <a:spcPts val="0"/>
              </a:spcAft>
              <a:buSzPts val="2200"/>
              <a:buNone/>
              <a:defRPr b="1" sz="2200"/>
            </a:lvl9pPr>
          </a:lstStyle>
          <a:p/>
        </p:txBody>
      </p:sp>
      <p:sp>
        <p:nvSpPr>
          <p:cNvPr id="173" name="Google Shape;173;p29"/>
          <p:cNvSpPr txBox="1"/>
          <p:nvPr>
            <p:ph idx="1" type="subTitle"/>
          </p:nvPr>
        </p:nvSpPr>
        <p:spPr>
          <a:xfrm>
            <a:off x="901875" y="2397025"/>
            <a:ext cx="1980000" cy="118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4" name="Google Shape;174;p29"/>
          <p:cNvSpPr txBox="1"/>
          <p:nvPr>
            <p:ph idx="3" type="title"/>
          </p:nvPr>
        </p:nvSpPr>
        <p:spPr>
          <a:xfrm>
            <a:off x="6192484" y="2015673"/>
            <a:ext cx="1980000" cy="28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200"/>
              <a:buNone/>
              <a:defRPr b="1" sz="2200"/>
            </a:lvl2pPr>
            <a:lvl3pPr lvl="2" rtl="0">
              <a:spcBef>
                <a:spcPts val="0"/>
              </a:spcBef>
              <a:spcAft>
                <a:spcPts val="0"/>
              </a:spcAft>
              <a:buSzPts val="2200"/>
              <a:buNone/>
              <a:defRPr b="1" sz="2200"/>
            </a:lvl3pPr>
            <a:lvl4pPr lvl="3" rtl="0">
              <a:spcBef>
                <a:spcPts val="0"/>
              </a:spcBef>
              <a:spcAft>
                <a:spcPts val="0"/>
              </a:spcAft>
              <a:buSzPts val="2200"/>
              <a:buNone/>
              <a:defRPr b="1" sz="2200"/>
            </a:lvl4pPr>
            <a:lvl5pPr lvl="4" rtl="0">
              <a:spcBef>
                <a:spcPts val="0"/>
              </a:spcBef>
              <a:spcAft>
                <a:spcPts val="0"/>
              </a:spcAft>
              <a:buSzPts val="2200"/>
              <a:buNone/>
              <a:defRPr b="1" sz="2200"/>
            </a:lvl5pPr>
            <a:lvl6pPr lvl="5" rtl="0">
              <a:spcBef>
                <a:spcPts val="0"/>
              </a:spcBef>
              <a:spcAft>
                <a:spcPts val="0"/>
              </a:spcAft>
              <a:buSzPts val="2200"/>
              <a:buNone/>
              <a:defRPr b="1" sz="2200"/>
            </a:lvl6pPr>
            <a:lvl7pPr lvl="6" rtl="0">
              <a:spcBef>
                <a:spcPts val="0"/>
              </a:spcBef>
              <a:spcAft>
                <a:spcPts val="0"/>
              </a:spcAft>
              <a:buSzPts val="2200"/>
              <a:buNone/>
              <a:defRPr b="1" sz="2200"/>
            </a:lvl7pPr>
            <a:lvl8pPr lvl="7" rtl="0">
              <a:spcBef>
                <a:spcPts val="0"/>
              </a:spcBef>
              <a:spcAft>
                <a:spcPts val="0"/>
              </a:spcAft>
              <a:buSzPts val="2200"/>
              <a:buNone/>
              <a:defRPr b="1" sz="2200"/>
            </a:lvl8pPr>
            <a:lvl9pPr lvl="8" rtl="0">
              <a:spcBef>
                <a:spcPts val="0"/>
              </a:spcBef>
              <a:spcAft>
                <a:spcPts val="0"/>
              </a:spcAft>
              <a:buSzPts val="2200"/>
              <a:buNone/>
              <a:defRPr b="1" sz="2200"/>
            </a:lvl9pPr>
          </a:lstStyle>
          <a:p/>
        </p:txBody>
      </p:sp>
      <p:sp>
        <p:nvSpPr>
          <p:cNvPr id="175" name="Google Shape;175;p29"/>
          <p:cNvSpPr txBox="1"/>
          <p:nvPr>
            <p:ph idx="4" type="subTitle"/>
          </p:nvPr>
        </p:nvSpPr>
        <p:spPr>
          <a:xfrm>
            <a:off x="3547172" y="2397025"/>
            <a:ext cx="1980000" cy="118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6" name="Google Shape;176;p29"/>
          <p:cNvSpPr txBox="1"/>
          <p:nvPr>
            <p:ph idx="5" type="title"/>
          </p:nvPr>
        </p:nvSpPr>
        <p:spPr>
          <a:xfrm>
            <a:off x="3547176" y="201627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spcBef>
                <a:spcPts val="0"/>
              </a:spcBef>
              <a:spcAft>
                <a:spcPts val="0"/>
              </a:spcAft>
              <a:buSzPts val="2200"/>
              <a:buNone/>
              <a:defRPr b="1" sz="2200"/>
            </a:lvl2pPr>
            <a:lvl3pPr lvl="2" rtl="0">
              <a:spcBef>
                <a:spcPts val="0"/>
              </a:spcBef>
              <a:spcAft>
                <a:spcPts val="0"/>
              </a:spcAft>
              <a:buSzPts val="2200"/>
              <a:buNone/>
              <a:defRPr b="1" sz="2200"/>
            </a:lvl3pPr>
            <a:lvl4pPr lvl="3" rtl="0">
              <a:spcBef>
                <a:spcPts val="0"/>
              </a:spcBef>
              <a:spcAft>
                <a:spcPts val="0"/>
              </a:spcAft>
              <a:buSzPts val="2200"/>
              <a:buNone/>
              <a:defRPr b="1" sz="2200"/>
            </a:lvl4pPr>
            <a:lvl5pPr lvl="4" rtl="0">
              <a:spcBef>
                <a:spcPts val="0"/>
              </a:spcBef>
              <a:spcAft>
                <a:spcPts val="0"/>
              </a:spcAft>
              <a:buSzPts val="2200"/>
              <a:buNone/>
              <a:defRPr b="1" sz="2200"/>
            </a:lvl5pPr>
            <a:lvl6pPr lvl="5" rtl="0">
              <a:spcBef>
                <a:spcPts val="0"/>
              </a:spcBef>
              <a:spcAft>
                <a:spcPts val="0"/>
              </a:spcAft>
              <a:buSzPts val="2200"/>
              <a:buNone/>
              <a:defRPr b="1" sz="2200"/>
            </a:lvl6pPr>
            <a:lvl7pPr lvl="6" rtl="0">
              <a:spcBef>
                <a:spcPts val="0"/>
              </a:spcBef>
              <a:spcAft>
                <a:spcPts val="0"/>
              </a:spcAft>
              <a:buSzPts val="2200"/>
              <a:buNone/>
              <a:defRPr b="1" sz="2200"/>
            </a:lvl7pPr>
            <a:lvl8pPr lvl="7" rtl="0">
              <a:spcBef>
                <a:spcPts val="0"/>
              </a:spcBef>
              <a:spcAft>
                <a:spcPts val="0"/>
              </a:spcAft>
              <a:buSzPts val="2200"/>
              <a:buNone/>
              <a:defRPr b="1" sz="2200"/>
            </a:lvl8pPr>
            <a:lvl9pPr lvl="8" rtl="0">
              <a:spcBef>
                <a:spcPts val="0"/>
              </a:spcBef>
              <a:spcAft>
                <a:spcPts val="0"/>
              </a:spcAft>
              <a:buSzPts val="2200"/>
              <a:buNone/>
              <a:defRPr b="1" sz="2200"/>
            </a:lvl9pPr>
          </a:lstStyle>
          <a:p/>
        </p:txBody>
      </p:sp>
      <p:sp>
        <p:nvSpPr>
          <p:cNvPr id="177" name="Google Shape;177;p29"/>
          <p:cNvSpPr txBox="1"/>
          <p:nvPr>
            <p:ph idx="6" type="subTitle"/>
          </p:nvPr>
        </p:nvSpPr>
        <p:spPr>
          <a:xfrm>
            <a:off x="6192478" y="2397025"/>
            <a:ext cx="1980000" cy="118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pic>
        <p:nvPicPr>
          <p:cNvPr id="178" name="Google Shape;178;p29"/>
          <p:cNvPicPr preferRelativeResize="0"/>
          <p:nvPr/>
        </p:nvPicPr>
        <p:blipFill>
          <a:blip r:embed="rId2">
            <a:alphaModFix/>
          </a:blip>
          <a:stretch>
            <a:fillRect/>
          </a:stretch>
        </p:blipFill>
        <p:spPr>
          <a:xfrm>
            <a:off x="6728100" y="3147651"/>
            <a:ext cx="5430749" cy="4254799"/>
          </a:xfrm>
          <a:prstGeom prst="rect">
            <a:avLst/>
          </a:prstGeom>
          <a:noFill/>
          <a:ln>
            <a:noFill/>
          </a:ln>
        </p:spPr>
      </p:pic>
      <p:pic>
        <p:nvPicPr>
          <p:cNvPr id="179" name="Google Shape;179;p29"/>
          <p:cNvPicPr preferRelativeResize="0"/>
          <p:nvPr/>
        </p:nvPicPr>
        <p:blipFill>
          <a:blip r:embed="rId3">
            <a:alphaModFix/>
          </a:blip>
          <a:stretch>
            <a:fillRect/>
          </a:stretch>
        </p:blipFill>
        <p:spPr>
          <a:xfrm rot="1164641">
            <a:off x="6856035" y="4322408"/>
            <a:ext cx="634003" cy="633987"/>
          </a:xfrm>
          <a:prstGeom prst="rect">
            <a:avLst/>
          </a:prstGeom>
          <a:noFill/>
          <a:ln>
            <a:noFill/>
          </a:ln>
        </p:spPr>
      </p:pic>
      <p:pic>
        <p:nvPicPr>
          <p:cNvPr id="180" name="Google Shape;180;p29"/>
          <p:cNvPicPr preferRelativeResize="0"/>
          <p:nvPr/>
        </p:nvPicPr>
        <p:blipFill>
          <a:blip r:embed="rId3">
            <a:alphaModFix/>
          </a:blip>
          <a:stretch>
            <a:fillRect/>
          </a:stretch>
        </p:blipFill>
        <p:spPr>
          <a:xfrm rot="5957898">
            <a:off x="7580748" y="138071"/>
            <a:ext cx="1150229" cy="1150197"/>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9">
    <p:spTree>
      <p:nvGrpSpPr>
        <p:cNvPr id="181" name="Shape 181"/>
        <p:cNvGrpSpPr/>
        <p:nvPr/>
      </p:nvGrpSpPr>
      <p:grpSpPr>
        <a:xfrm>
          <a:off x="0" y="0"/>
          <a:ext cx="0" cy="0"/>
          <a:chOff x="0" y="0"/>
          <a:chExt cx="0" cy="0"/>
        </a:xfrm>
      </p:grpSpPr>
      <p:sp>
        <p:nvSpPr>
          <p:cNvPr id="182" name="Google Shape;182;p30"/>
          <p:cNvSpPr txBox="1"/>
          <p:nvPr>
            <p:ph type="title"/>
          </p:nvPr>
        </p:nvSpPr>
        <p:spPr>
          <a:xfrm>
            <a:off x="901887" y="138962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200"/>
              <a:buNone/>
              <a:defRPr b="1" sz="2200"/>
            </a:lvl2pPr>
            <a:lvl3pPr lvl="2" rtl="0" algn="ctr">
              <a:spcBef>
                <a:spcPts val="0"/>
              </a:spcBef>
              <a:spcAft>
                <a:spcPts val="0"/>
              </a:spcAft>
              <a:buSzPts val="2200"/>
              <a:buNone/>
              <a:defRPr b="1" sz="2200"/>
            </a:lvl3pPr>
            <a:lvl4pPr lvl="3" rtl="0" algn="ctr">
              <a:spcBef>
                <a:spcPts val="0"/>
              </a:spcBef>
              <a:spcAft>
                <a:spcPts val="0"/>
              </a:spcAft>
              <a:buSzPts val="2200"/>
              <a:buNone/>
              <a:defRPr b="1" sz="2200"/>
            </a:lvl4pPr>
            <a:lvl5pPr lvl="4" rtl="0" algn="ctr">
              <a:spcBef>
                <a:spcPts val="0"/>
              </a:spcBef>
              <a:spcAft>
                <a:spcPts val="0"/>
              </a:spcAft>
              <a:buSzPts val="2200"/>
              <a:buNone/>
              <a:defRPr b="1" sz="2200"/>
            </a:lvl5pPr>
            <a:lvl6pPr lvl="5" rtl="0" algn="ctr">
              <a:spcBef>
                <a:spcPts val="0"/>
              </a:spcBef>
              <a:spcAft>
                <a:spcPts val="0"/>
              </a:spcAft>
              <a:buSzPts val="2200"/>
              <a:buNone/>
              <a:defRPr b="1" sz="2200"/>
            </a:lvl6pPr>
            <a:lvl7pPr lvl="6" rtl="0" algn="ctr">
              <a:spcBef>
                <a:spcPts val="0"/>
              </a:spcBef>
              <a:spcAft>
                <a:spcPts val="0"/>
              </a:spcAft>
              <a:buSzPts val="2200"/>
              <a:buNone/>
              <a:defRPr b="1" sz="2200"/>
            </a:lvl7pPr>
            <a:lvl8pPr lvl="7" rtl="0" algn="ctr">
              <a:spcBef>
                <a:spcPts val="0"/>
              </a:spcBef>
              <a:spcAft>
                <a:spcPts val="0"/>
              </a:spcAft>
              <a:buSzPts val="2200"/>
              <a:buNone/>
              <a:defRPr b="1" sz="2200"/>
            </a:lvl8pPr>
            <a:lvl9pPr lvl="8" rtl="0" algn="ctr">
              <a:spcBef>
                <a:spcPts val="0"/>
              </a:spcBef>
              <a:spcAft>
                <a:spcPts val="0"/>
              </a:spcAft>
              <a:buSzPts val="2200"/>
              <a:buNone/>
              <a:defRPr b="1" sz="2200"/>
            </a:lvl9pPr>
          </a:lstStyle>
          <a:p/>
        </p:txBody>
      </p:sp>
      <p:sp>
        <p:nvSpPr>
          <p:cNvPr id="183" name="Google Shape;183;p30"/>
          <p:cNvSpPr txBox="1"/>
          <p:nvPr>
            <p:ph idx="1" type="subTitle"/>
          </p:nvPr>
        </p:nvSpPr>
        <p:spPr>
          <a:xfrm>
            <a:off x="901875" y="1770375"/>
            <a:ext cx="1980000" cy="94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30"/>
          <p:cNvSpPr txBox="1"/>
          <p:nvPr>
            <p:ph idx="2" type="title"/>
          </p:nvPr>
        </p:nvSpPr>
        <p:spPr>
          <a:xfrm>
            <a:off x="6192484" y="1389023"/>
            <a:ext cx="1980000" cy="28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200"/>
              <a:buNone/>
              <a:defRPr b="1" sz="2200"/>
            </a:lvl2pPr>
            <a:lvl3pPr lvl="2" rtl="0" algn="ctr">
              <a:spcBef>
                <a:spcPts val="0"/>
              </a:spcBef>
              <a:spcAft>
                <a:spcPts val="0"/>
              </a:spcAft>
              <a:buSzPts val="2200"/>
              <a:buNone/>
              <a:defRPr b="1" sz="2200"/>
            </a:lvl3pPr>
            <a:lvl4pPr lvl="3" rtl="0" algn="ctr">
              <a:spcBef>
                <a:spcPts val="0"/>
              </a:spcBef>
              <a:spcAft>
                <a:spcPts val="0"/>
              </a:spcAft>
              <a:buSzPts val="2200"/>
              <a:buNone/>
              <a:defRPr b="1" sz="2200"/>
            </a:lvl4pPr>
            <a:lvl5pPr lvl="4" rtl="0" algn="ctr">
              <a:spcBef>
                <a:spcPts val="0"/>
              </a:spcBef>
              <a:spcAft>
                <a:spcPts val="0"/>
              </a:spcAft>
              <a:buSzPts val="2200"/>
              <a:buNone/>
              <a:defRPr b="1" sz="2200"/>
            </a:lvl5pPr>
            <a:lvl6pPr lvl="5" rtl="0" algn="ctr">
              <a:spcBef>
                <a:spcPts val="0"/>
              </a:spcBef>
              <a:spcAft>
                <a:spcPts val="0"/>
              </a:spcAft>
              <a:buSzPts val="2200"/>
              <a:buNone/>
              <a:defRPr b="1" sz="2200"/>
            </a:lvl6pPr>
            <a:lvl7pPr lvl="6" rtl="0" algn="ctr">
              <a:spcBef>
                <a:spcPts val="0"/>
              </a:spcBef>
              <a:spcAft>
                <a:spcPts val="0"/>
              </a:spcAft>
              <a:buSzPts val="2200"/>
              <a:buNone/>
              <a:defRPr b="1" sz="2200"/>
            </a:lvl7pPr>
            <a:lvl8pPr lvl="7" rtl="0" algn="ctr">
              <a:spcBef>
                <a:spcPts val="0"/>
              </a:spcBef>
              <a:spcAft>
                <a:spcPts val="0"/>
              </a:spcAft>
              <a:buSzPts val="2200"/>
              <a:buNone/>
              <a:defRPr b="1" sz="2200"/>
            </a:lvl8pPr>
            <a:lvl9pPr lvl="8" rtl="0" algn="ctr">
              <a:spcBef>
                <a:spcPts val="0"/>
              </a:spcBef>
              <a:spcAft>
                <a:spcPts val="0"/>
              </a:spcAft>
              <a:buSzPts val="2200"/>
              <a:buNone/>
              <a:defRPr b="1" sz="2200"/>
            </a:lvl9pPr>
          </a:lstStyle>
          <a:p/>
        </p:txBody>
      </p:sp>
      <p:sp>
        <p:nvSpPr>
          <p:cNvPr id="185" name="Google Shape;185;p30"/>
          <p:cNvSpPr txBox="1"/>
          <p:nvPr>
            <p:ph idx="3" type="subTitle"/>
          </p:nvPr>
        </p:nvSpPr>
        <p:spPr>
          <a:xfrm>
            <a:off x="3547172" y="1770375"/>
            <a:ext cx="1980000" cy="9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30"/>
          <p:cNvSpPr txBox="1"/>
          <p:nvPr>
            <p:ph idx="4" type="title"/>
          </p:nvPr>
        </p:nvSpPr>
        <p:spPr>
          <a:xfrm>
            <a:off x="3547176" y="138962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200"/>
              <a:buNone/>
              <a:defRPr b="1" sz="2200"/>
            </a:lvl2pPr>
            <a:lvl3pPr lvl="2" rtl="0" algn="ctr">
              <a:spcBef>
                <a:spcPts val="0"/>
              </a:spcBef>
              <a:spcAft>
                <a:spcPts val="0"/>
              </a:spcAft>
              <a:buSzPts val="2200"/>
              <a:buNone/>
              <a:defRPr b="1" sz="2200"/>
            </a:lvl3pPr>
            <a:lvl4pPr lvl="3" rtl="0" algn="ctr">
              <a:spcBef>
                <a:spcPts val="0"/>
              </a:spcBef>
              <a:spcAft>
                <a:spcPts val="0"/>
              </a:spcAft>
              <a:buSzPts val="2200"/>
              <a:buNone/>
              <a:defRPr b="1" sz="2200"/>
            </a:lvl4pPr>
            <a:lvl5pPr lvl="4" rtl="0" algn="ctr">
              <a:spcBef>
                <a:spcPts val="0"/>
              </a:spcBef>
              <a:spcAft>
                <a:spcPts val="0"/>
              </a:spcAft>
              <a:buSzPts val="2200"/>
              <a:buNone/>
              <a:defRPr b="1" sz="2200"/>
            </a:lvl5pPr>
            <a:lvl6pPr lvl="5" rtl="0" algn="ctr">
              <a:spcBef>
                <a:spcPts val="0"/>
              </a:spcBef>
              <a:spcAft>
                <a:spcPts val="0"/>
              </a:spcAft>
              <a:buSzPts val="2200"/>
              <a:buNone/>
              <a:defRPr b="1" sz="2200"/>
            </a:lvl6pPr>
            <a:lvl7pPr lvl="6" rtl="0" algn="ctr">
              <a:spcBef>
                <a:spcPts val="0"/>
              </a:spcBef>
              <a:spcAft>
                <a:spcPts val="0"/>
              </a:spcAft>
              <a:buSzPts val="2200"/>
              <a:buNone/>
              <a:defRPr b="1" sz="2200"/>
            </a:lvl7pPr>
            <a:lvl8pPr lvl="7" rtl="0" algn="ctr">
              <a:spcBef>
                <a:spcPts val="0"/>
              </a:spcBef>
              <a:spcAft>
                <a:spcPts val="0"/>
              </a:spcAft>
              <a:buSzPts val="2200"/>
              <a:buNone/>
              <a:defRPr b="1" sz="2200"/>
            </a:lvl8pPr>
            <a:lvl9pPr lvl="8" rtl="0" algn="ctr">
              <a:spcBef>
                <a:spcPts val="0"/>
              </a:spcBef>
              <a:spcAft>
                <a:spcPts val="0"/>
              </a:spcAft>
              <a:buSzPts val="2200"/>
              <a:buNone/>
              <a:defRPr b="1" sz="2200"/>
            </a:lvl9pPr>
          </a:lstStyle>
          <a:p/>
        </p:txBody>
      </p:sp>
      <p:sp>
        <p:nvSpPr>
          <p:cNvPr id="187" name="Google Shape;187;p30"/>
          <p:cNvSpPr txBox="1"/>
          <p:nvPr>
            <p:ph idx="5" type="subTitle"/>
          </p:nvPr>
        </p:nvSpPr>
        <p:spPr>
          <a:xfrm>
            <a:off x="6192476" y="1770375"/>
            <a:ext cx="1980000" cy="94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30"/>
          <p:cNvSpPr txBox="1"/>
          <p:nvPr>
            <p:ph idx="6"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9" name="Google Shape;189;p30"/>
          <p:cNvSpPr txBox="1"/>
          <p:nvPr>
            <p:ph idx="7" type="title"/>
          </p:nvPr>
        </p:nvSpPr>
        <p:spPr>
          <a:xfrm>
            <a:off x="2224537" y="295837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200"/>
              <a:buNone/>
              <a:defRPr b="1" sz="2200"/>
            </a:lvl2pPr>
            <a:lvl3pPr lvl="2" rtl="0" algn="ctr">
              <a:spcBef>
                <a:spcPts val="0"/>
              </a:spcBef>
              <a:spcAft>
                <a:spcPts val="0"/>
              </a:spcAft>
              <a:buSzPts val="2200"/>
              <a:buNone/>
              <a:defRPr b="1" sz="2200"/>
            </a:lvl3pPr>
            <a:lvl4pPr lvl="3" rtl="0" algn="ctr">
              <a:spcBef>
                <a:spcPts val="0"/>
              </a:spcBef>
              <a:spcAft>
                <a:spcPts val="0"/>
              </a:spcAft>
              <a:buSzPts val="2200"/>
              <a:buNone/>
              <a:defRPr b="1" sz="2200"/>
            </a:lvl4pPr>
            <a:lvl5pPr lvl="4" rtl="0" algn="ctr">
              <a:spcBef>
                <a:spcPts val="0"/>
              </a:spcBef>
              <a:spcAft>
                <a:spcPts val="0"/>
              </a:spcAft>
              <a:buSzPts val="2200"/>
              <a:buNone/>
              <a:defRPr b="1" sz="2200"/>
            </a:lvl5pPr>
            <a:lvl6pPr lvl="5" rtl="0" algn="ctr">
              <a:spcBef>
                <a:spcPts val="0"/>
              </a:spcBef>
              <a:spcAft>
                <a:spcPts val="0"/>
              </a:spcAft>
              <a:buSzPts val="2200"/>
              <a:buNone/>
              <a:defRPr b="1" sz="2200"/>
            </a:lvl6pPr>
            <a:lvl7pPr lvl="6" rtl="0" algn="ctr">
              <a:spcBef>
                <a:spcPts val="0"/>
              </a:spcBef>
              <a:spcAft>
                <a:spcPts val="0"/>
              </a:spcAft>
              <a:buSzPts val="2200"/>
              <a:buNone/>
              <a:defRPr b="1" sz="2200"/>
            </a:lvl7pPr>
            <a:lvl8pPr lvl="7" rtl="0" algn="ctr">
              <a:spcBef>
                <a:spcPts val="0"/>
              </a:spcBef>
              <a:spcAft>
                <a:spcPts val="0"/>
              </a:spcAft>
              <a:buSzPts val="2200"/>
              <a:buNone/>
              <a:defRPr b="1" sz="2200"/>
            </a:lvl8pPr>
            <a:lvl9pPr lvl="8" rtl="0" algn="ctr">
              <a:spcBef>
                <a:spcPts val="0"/>
              </a:spcBef>
              <a:spcAft>
                <a:spcPts val="0"/>
              </a:spcAft>
              <a:buSzPts val="2200"/>
              <a:buNone/>
              <a:defRPr b="1" sz="2200"/>
            </a:lvl9pPr>
          </a:lstStyle>
          <a:p/>
        </p:txBody>
      </p:sp>
      <p:sp>
        <p:nvSpPr>
          <p:cNvPr id="190" name="Google Shape;190;p30"/>
          <p:cNvSpPr txBox="1"/>
          <p:nvPr>
            <p:ph idx="8" type="subTitle"/>
          </p:nvPr>
        </p:nvSpPr>
        <p:spPr>
          <a:xfrm>
            <a:off x="2224525" y="3339125"/>
            <a:ext cx="1980000" cy="94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30"/>
          <p:cNvSpPr txBox="1"/>
          <p:nvPr>
            <p:ph idx="9" type="subTitle"/>
          </p:nvPr>
        </p:nvSpPr>
        <p:spPr>
          <a:xfrm>
            <a:off x="4869824" y="3339125"/>
            <a:ext cx="1980000" cy="93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2" name="Google Shape;192;p30"/>
          <p:cNvSpPr txBox="1"/>
          <p:nvPr>
            <p:ph idx="13" type="title"/>
          </p:nvPr>
        </p:nvSpPr>
        <p:spPr>
          <a:xfrm>
            <a:off x="4869826" y="2958373"/>
            <a:ext cx="1980000" cy="28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b="1" sz="2200"/>
            </a:lvl1pPr>
            <a:lvl2pPr lvl="1" rtl="0" algn="ctr">
              <a:spcBef>
                <a:spcPts val="0"/>
              </a:spcBef>
              <a:spcAft>
                <a:spcPts val="0"/>
              </a:spcAft>
              <a:buSzPts val="2200"/>
              <a:buNone/>
              <a:defRPr b="1" sz="2200"/>
            </a:lvl2pPr>
            <a:lvl3pPr lvl="2" rtl="0" algn="ctr">
              <a:spcBef>
                <a:spcPts val="0"/>
              </a:spcBef>
              <a:spcAft>
                <a:spcPts val="0"/>
              </a:spcAft>
              <a:buSzPts val="2200"/>
              <a:buNone/>
              <a:defRPr b="1" sz="2200"/>
            </a:lvl3pPr>
            <a:lvl4pPr lvl="3" rtl="0" algn="ctr">
              <a:spcBef>
                <a:spcPts val="0"/>
              </a:spcBef>
              <a:spcAft>
                <a:spcPts val="0"/>
              </a:spcAft>
              <a:buSzPts val="2200"/>
              <a:buNone/>
              <a:defRPr b="1" sz="2200"/>
            </a:lvl4pPr>
            <a:lvl5pPr lvl="4" rtl="0" algn="ctr">
              <a:spcBef>
                <a:spcPts val="0"/>
              </a:spcBef>
              <a:spcAft>
                <a:spcPts val="0"/>
              </a:spcAft>
              <a:buSzPts val="2200"/>
              <a:buNone/>
              <a:defRPr b="1" sz="2200"/>
            </a:lvl5pPr>
            <a:lvl6pPr lvl="5" rtl="0" algn="ctr">
              <a:spcBef>
                <a:spcPts val="0"/>
              </a:spcBef>
              <a:spcAft>
                <a:spcPts val="0"/>
              </a:spcAft>
              <a:buSzPts val="2200"/>
              <a:buNone/>
              <a:defRPr b="1" sz="2200"/>
            </a:lvl6pPr>
            <a:lvl7pPr lvl="6" rtl="0" algn="ctr">
              <a:spcBef>
                <a:spcPts val="0"/>
              </a:spcBef>
              <a:spcAft>
                <a:spcPts val="0"/>
              </a:spcAft>
              <a:buSzPts val="2200"/>
              <a:buNone/>
              <a:defRPr b="1" sz="2200"/>
            </a:lvl7pPr>
            <a:lvl8pPr lvl="7" rtl="0" algn="ctr">
              <a:spcBef>
                <a:spcPts val="0"/>
              </a:spcBef>
              <a:spcAft>
                <a:spcPts val="0"/>
              </a:spcAft>
              <a:buSzPts val="2200"/>
              <a:buNone/>
              <a:defRPr b="1" sz="2200"/>
            </a:lvl8pPr>
            <a:lvl9pPr lvl="8" rtl="0" algn="ctr">
              <a:spcBef>
                <a:spcPts val="0"/>
              </a:spcBef>
              <a:spcAft>
                <a:spcPts val="0"/>
              </a:spcAft>
              <a:buSzPts val="2200"/>
              <a:buNone/>
              <a:defRPr b="1" sz="2200"/>
            </a:lvl9pPr>
          </a:lstStyle>
          <a:p/>
        </p:txBody>
      </p:sp>
      <p:pic>
        <p:nvPicPr>
          <p:cNvPr id="193" name="Google Shape;193;p30"/>
          <p:cNvPicPr preferRelativeResize="0"/>
          <p:nvPr/>
        </p:nvPicPr>
        <p:blipFill>
          <a:blip r:embed="rId2">
            <a:alphaModFix/>
          </a:blip>
          <a:stretch>
            <a:fillRect/>
          </a:stretch>
        </p:blipFill>
        <p:spPr>
          <a:xfrm>
            <a:off x="5287125" y="-2960550"/>
            <a:ext cx="5921451" cy="4639251"/>
          </a:xfrm>
          <a:prstGeom prst="rect">
            <a:avLst/>
          </a:prstGeom>
          <a:noFill/>
          <a:ln>
            <a:noFill/>
          </a:ln>
        </p:spPr>
      </p:pic>
      <p:pic>
        <p:nvPicPr>
          <p:cNvPr id="194" name="Google Shape;194;p30"/>
          <p:cNvPicPr preferRelativeResize="0"/>
          <p:nvPr/>
        </p:nvPicPr>
        <p:blipFill>
          <a:blip r:embed="rId3">
            <a:alphaModFix/>
          </a:blip>
          <a:stretch>
            <a:fillRect/>
          </a:stretch>
        </p:blipFill>
        <p:spPr>
          <a:xfrm rot="1164753">
            <a:off x="5912442" y="758778"/>
            <a:ext cx="808492" cy="80853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 name="Google Shape;26;p4"/>
          <p:cNvSpPr txBox="1"/>
          <p:nvPr>
            <p:ph idx="1" type="body"/>
          </p:nvPr>
        </p:nvSpPr>
        <p:spPr>
          <a:xfrm>
            <a:off x="708600" y="1152475"/>
            <a:ext cx="77268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pic>
        <p:nvPicPr>
          <p:cNvPr id="28" name="Google Shape;28;p4"/>
          <p:cNvPicPr preferRelativeResize="0"/>
          <p:nvPr/>
        </p:nvPicPr>
        <p:blipFill>
          <a:blip r:embed="rId2">
            <a:alphaModFix/>
          </a:blip>
          <a:stretch>
            <a:fillRect/>
          </a:stretch>
        </p:blipFill>
        <p:spPr>
          <a:xfrm flipH="1" rot="7856000">
            <a:off x="7807451" y="-229124"/>
            <a:ext cx="1934205" cy="2047245"/>
          </a:xfrm>
          <a:prstGeom prst="rect">
            <a:avLst/>
          </a:prstGeom>
          <a:noFill/>
          <a:ln>
            <a:noFill/>
          </a:ln>
        </p:spPr>
      </p:pic>
      <p:pic>
        <p:nvPicPr>
          <p:cNvPr id="29" name="Google Shape;29;p4"/>
          <p:cNvPicPr preferRelativeResize="0"/>
          <p:nvPr/>
        </p:nvPicPr>
        <p:blipFill>
          <a:blip r:embed="rId3">
            <a:alphaModFix/>
          </a:blip>
          <a:stretch>
            <a:fillRect/>
          </a:stretch>
        </p:blipFill>
        <p:spPr>
          <a:xfrm rot="-9081239">
            <a:off x="8257821" y="1647105"/>
            <a:ext cx="784591" cy="784591"/>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2">
    <p:spTree>
      <p:nvGrpSpPr>
        <p:cNvPr id="195" name="Shape 195"/>
        <p:cNvGrpSpPr/>
        <p:nvPr/>
      </p:nvGrpSpPr>
      <p:grpSpPr>
        <a:xfrm>
          <a:off x="0" y="0"/>
          <a:ext cx="0" cy="0"/>
          <a:chOff x="0" y="0"/>
          <a:chExt cx="0" cy="0"/>
        </a:xfrm>
      </p:grpSpPr>
      <p:sp>
        <p:nvSpPr>
          <p:cNvPr id="196" name="Google Shape;196;p31"/>
          <p:cNvSpPr txBox="1"/>
          <p:nvPr>
            <p:ph type="title"/>
          </p:nvPr>
        </p:nvSpPr>
        <p:spPr>
          <a:xfrm>
            <a:off x="1500663" y="1509594"/>
            <a:ext cx="28671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97" name="Google Shape;197;p31"/>
          <p:cNvSpPr txBox="1"/>
          <p:nvPr>
            <p:ph idx="1" type="subTitle"/>
          </p:nvPr>
        </p:nvSpPr>
        <p:spPr>
          <a:xfrm>
            <a:off x="1798272" y="1977425"/>
            <a:ext cx="2271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31"/>
          <p:cNvSpPr txBox="1"/>
          <p:nvPr>
            <p:ph idx="2" type="title"/>
          </p:nvPr>
        </p:nvSpPr>
        <p:spPr>
          <a:xfrm>
            <a:off x="4776243" y="1509594"/>
            <a:ext cx="28671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99" name="Google Shape;199;p31"/>
          <p:cNvSpPr txBox="1"/>
          <p:nvPr>
            <p:ph idx="3" type="subTitle"/>
          </p:nvPr>
        </p:nvSpPr>
        <p:spPr>
          <a:xfrm>
            <a:off x="5073849" y="1977425"/>
            <a:ext cx="2271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31"/>
          <p:cNvSpPr txBox="1"/>
          <p:nvPr>
            <p:ph idx="4" type="title"/>
          </p:nvPr>
        </p:nvSpPr>
        <p:spPr>
          <a:xfrm>
            <a:off x="1500663" y="3357700"/>
            <a:ext cx="28671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01" name="Google Shape;201;p31"/>
          <p:cNvSpPr txBox="1"/>
          <p:nvPr>
            <p:ph idx="5" type="subTitle"/>
          </p:nvPr>
        </p:nvSpPr>
        <p:spPr>
          <a:xfrm>
            <a:off x="1798272" y="3825526"/>
            <a:ext cx="2271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31"/>
          <p:cNvSpPr txBox="1"/>
          <p:nvPr>
            <p:ph idx="6" type="title"/>
          </p:nvPr>
        </p:nvSpPr>
        <p:spPr>
          <a:xfrm>
            <a:off x="4776243" y="3357700"/>
            <a:ext cx="28671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03" name="Google Shape;203;p31"/>
          <p:cNvSpPr txBox="1"/>
          <p:nvPr>
            <p:ph idx="7" type="subTitle"/>
          </p:nvPr>
        </p:nvSpPr>
        <p:spPr>
          <a:xfrm>
            <a:off x="5073849" y="3825526"/>
            <a:ext cx="2271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31"/>
          <p:cNvSpPr txBox="1"/>
          <p:nvPr>
            <p:ph idx="8"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05" name="Google Shape;205;p31"/>
          <p:cNvPicPr preferRelativeResize="0"/>
          <p:nvPr/>
        </p:nvPicPr>
        <p:blipFill>
          <a:blip r:embed="rId2">
            <a:alphaModFix/>
          </a:blip>
          <a:stretch>
            <a:fillRect/>
          </a:stretch>
        </p:blipFill>
        <p:spPr>
          <a:xfrm>
            <a:off x="6706076" y="-1894000"/>
            <a:ext cx="3565175" cy="4465751"/>
          </a:xfrm>
          <a:prstGeom prst="rect">
            <a:avLst/>
          </a:prstGeom>
          <a:noFill/>
          <a:ln>
            <a:noFill/>
          </a:ln>
        </p:spPr>
      </p:pic>
      <p:pic>
        <p:nvPicPr>
          <p:cNvPr id="206" name="Google Shape;206;p31"/>
          <p:cNvPicPr preferRelativeResize="0"/>
          <p:nvPr/>
        </p:nvPicPr>
        <p:blipFill>
          <a:blip r:embed="rId3">
            <a:alphaModFix/>
          </a:blip>
          <a:stretch>
            <a:fillRect/>
          </a:stretch>
        </p:blipFill>
        <p:spPr>
          <a:xfrm>
            <a:off x="6310998" y="260723"/>
            <a:ext cx="1121725" cy="1187274"/>
          </a:xfrm>
          <a:prstGeom prst="rect">
            <a:avLst/>
          </a:prstGeom>
          <a:noFill/>
          <a:ln>
            <a:noFill/>
          </a:ln>
        </p:spPr>
      </p:pic>
      <p:pic>
        <p:nvPicPr>
          <p:cNvPr id="207" name="Google Shape;207;p31"/>
          <p:cNvPicPr preferRelativeResize="0"/>
          <p:nvPr/>
        </p:nvPicPr>
        <p:blipFill>
          <a:blip r:embed="rId4">
            <a:alphaModFix/>
          </a:blip>
          <a:stretch>
            <a:fillRect/>
          </a:stretch>
        </p:blipFill>
        <p:spPr>
          <a:xfrm rot="-4969269">
            <a:off x="94679" y="3328671"/>
            <a:ext cx="1616669" cy="1616665"/>
          </a:xfrm>
          <a:prstGeom prst="rect">
            <a:avLst/>
          </a:prstGeom>
          <a:noFill/>
          <a:ln>
            <a:noFill/>
          </a:ln>
        </p:spPr>
      </p:pic>
      <p:pic>
        <p:nvPicPr>
          <p:cNvPr id="208" name="Google Shape;208;p31"/>
          <p:cNvPicPr preferRelativeResize="0"/>
          <p:nvPr/>
        </p:nvPicPr>
        <p:blipFill>
          <a:blip r:embed="rId3">
            <a:alphaModFix/>
          </a:blip>
          <a:stretch>
            <a:fillRect/>
          </a:stretch>
        </p:blipFill>
        <p:spPr>
          <a:xfrm flipH="1" rot="-10097946">
            <a:off x="772515" y="2868679"/>
            <a:ext cx="659361" cy="697908"/>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4">
    <p:spTree>
      <p:nvGrpSpPr>
        <p:cNvPr id="209" name="Shape 209"/>
        <p:cNvGrpSpPr/>
        <p:nvPr/>
      </p:nvGrpSpPr>
      <p:grpSpPr>
        <a:xfrm>
          <a:off x="0" y="0"/>
          <a:ext cx="0" cy="0"/>
          <a:chOff x="0" y="0"/>
          <a:chExt cx="0" cy="0"/>
        </a:xfrm>
      </p:grpSpPr>
      <p:sp>
        <p:nvSpPr>
          <p:cNvPr id="210" name="Google Shape;210;p32"/>
          <p:cNvSpPr txBox="1"/>
          <p:nvPr>
            <p:ph type="title"/>
          </p:nvPr>
        </p:nvSpPr>
        <p:spPr>
          <a:xfrm>
            <a:off x="720000" y="17590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1" name="Google Shape;211;p32"/>
          <p:cNvSpPr txBox="1"/>
          <p:nvPr>
            <p:ph idx="1" type="subTitle"/>
          </p:nvPr>
        </p:nvSpPr>
        <p:spPr>
          <a:xfrm>
            <a:off x="720000" y="21931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32"/>
          <p:cNvSpPr txBox="1"/>
          <p:nvPr>
            <p:ph idx="2" type="title"/>
          </p:nvPr>
        </p:nvSpPr>
        <p:spPr>
          <a:xfrm>
            <a:off x="3419269" y="17590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3" name="Google Shape;213;p32"/>
          <p:cNvSpPr txBox="1"/>
          <p:nvPr>
            <p:ph idx="3" type="subTitle"/>
          </p:nvPr>
        </p:nvSpPr>
        <p:spPr>
          <a:xfrm>
            <a:off x="3419269" y="21931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32"/>
          <p:cNvSpPr txBox="1"/>
          <p:nvPr>
            <p:ph idx="4" type="title"/>
          </p:nvPr>
        </p:nvSpPr>
        <p:spPr>
          <a:xfrm>
            <a:off x="720000" y="31924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5" name="Google Shape;215;p32"/>
          <p:cNvSpPr txBox="1"/>
          <p:nvPr>
            <p:ph idx="5" type="subTitle"/>
          </p:nvPr>
        </p:nvSpPr>
        <p:spPr>
          <a:xfrm>
            <a:off x="720000" y="36265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32"/>
          <p:cNvSpPr txBox="1"/>
          <p:nvPr>
            <p:ph idx="6" type="title"/>
          </p:nvPr>
        </p:nvSpPr>
        <p:spPr>
          <a:xfrm>
            <a:off x="3419269" y="31924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7" name="Google Shape;217;p32"/>
          <p:cNvSpPr txBox="1"/>
          <p:nvPr>
            <p:ph idx="7" type="subTitle"/>
          </p:nvPr>
        </p:nvSpPr>
        <p:spPr>
          <a:xfrm>
            <a:off x="3419269" y="36265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32"/>
          <p:cNvSpPr txBox="1"/>
          <p:nvPr>
            <p:ph idx="8" type="title"/>
          </p:nvPr>
        </p:nvSpPr>
        <p:spPr>
          <a:xfrm>
            <a:off x="6118545" y="17590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19" name="Google Shape;219;p32"/>
          <p:cNvSpPr txBox="1"/>
          <p:nvPr>
            <p:ph idx="9" type="subTitle"/>
          </p:nvPr>
        </p:nvSpPr>
        <p:spPr>
          <a:xfrm>
            <a:off x="6118545" y="21931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32"/>
          <p:cNvSpPr txBox="1"/>
          <p:nvPr>
            <p:ph idx="13" type="title"/>
          </p:nvPr>
        </p:nvSpPr>
        <p:spPr>
          <a:xfrm>
            <a:off x="6118545" y="3192450"/>
            <a:ext cx="2305500" cy="52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21" name="Google Shape;221;p32"/>
          <p:cNvSpPr txBox="1"/>
          <p:nvPr>
            <p:ph idx="14" type="subTitle"/>
          </p:nvPr>
        </p:nvSpPr>
        <p:spPr>
          <a:xfrm>
            <a:off x="6118545" y="36265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 name="Google Shape;222;p32"/>
          <p:cNvSpPr txBox="1"/>
          <p:nvPr>
            <p:ph idx="15" type="title"/>
          </p:nvPr>
        </p:nvSpPr>
        <p:spPr>
          <a:xfrm>
            <a:off x="708600" y="445025"/>
            <a:ext cx="7726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223" name="Google Shape;223;p32"/>
          <p:cNvPicPr preferRelativeResize="0"/>
          <p:nvPr/>
        </p:nvPicPr>
        <p:blipFill>
          <a:blip r:embed="rId2">
            <a:alphaModFix/>
          </a:blip>
          <a:stretch>
            <a:fillRect/>
          </a:stretch>
        </p:blipFill>
        <p:spPr>
          <a:xfrm>
            <a:off x="5287125" y="-2960550"/>
            <a:ext cx="5921451" cy="4639251"/>
          </a:xfrm>
          <a:prstGeom prst="rect">
            <a:avLst/>
          </a:prstGeom>
          <a:noFill/>
          <a:ln>
            <a:noFill/>
          </a:ln>
        </p:spPr>
      </p:pic>
      <p:pic>
        <p:nvPicPr>
          <p:cNvPr id="224" name="Google Shape;224;p32"/>
          <p:cNvPicPr preferRelativeResize="0"/>
          <p:nvPr/>
        </p:nvPicPr>
        <p:blipFill>
          <a:blip r:embed="rId3">
            <a:alphaModFix/>
          </a:blip>
          <a:stretch>
            <a:fillRect/>
          </a:stretch>
        </p:blipFill>
        <p:spPr>
          <a:xfrm rot="1164753">
            <a:off x="5912442" y="758778"/>
            <a:ext cx="808492" cy="808537"/>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5">
    <p:spTree>
      <p:nvGrpSpPr>
        <p:cNvPr id="225" name="Shape 225"/>
        <p:cNvGrpSpPr/>
        <p:nvPr/>
      </p:nvGrpSpPr>
      <p:grpSpPr>
        <a:xfrm>
          <a:off x="0" y="0"/>
          <a:ext cx="0" cy="0"/>
          <a:chOff x="0" y="0"/>
          <a:chExt cx="0" cy="0"/>
        </a:xfrm>
      </p:grpSpPr>
      <p:sp>
        <p:nvSpPr>
          <p:cNvPr id="226" name="Google Shape;226;p33"/>
          <p:cNvSpPr txBox="1"/>
          <p:nvPr>
            <p:ph idx="1" type="subTitle"/>
          </p:nvPr>
        </p:nvSpPr>
        <p:spPr>
          <a:xfrm>
            <a:off x="1819350" y="1205425"/>
            <a:ext cx="5505300" cy="44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 name="Google Shape;227;p33"/>
          <p:cNvSpPr txBox="1"/>
          <p:nvPr>
            <p:ph hasCustomPrompt="1" type="title"/>
          </p:nvPr>
        </p:nvSpPr>
        <p:spPr>
          <a:xfrm>
            <a:off x="2120255" y="540000"/>
            <a:ext cx="4903500" cy="673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33"/>
          <p:cNvSpPr txBox="1"/>
          <p:nvPr>
            <p:ph idx="2" type="subTitle"/>
          </p:nvPr>
        </p:nvSpPr>
        <p:spPr>
          <a:xfrm>
            <a:off x="1819350" y="2684200"/>
            <a:ext cx="5505300" cy="44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33"/>
          <p:cNvSpPr txBox="1"/>
          <p:nvPr>
            <p:ph hasCustomPrompt="1" idx="3" type="title"/>
          </p:nvPr>
        </p:nvSpPr>
        <p:spPr>
          <a:xfrm>
            <a:off x="2120250" y="2018770"/>
            <a:ext cx="4903500" cy="673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28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230" name="Google Shape;230;p33"/>
          <p:cNvSpPr txBox="1"/>
          <p:nvPr>
            <p:ph idx="4" type="subTitle"/>
          </p:nvPr>
        </p:nvSpPr>
        <p:spPr>
          <a:xfrm>
            <a:off x="1819352" y="4162975"/>
            <a:ext cx="5505300" cy="440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9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1" name="Google Shape;231;p33"/>
          <p:cNvSpPr txBox="1"/>
          <p:nvPr>
            <p:ph hasCustomPrompt="1" idx="5" type="title"/>
          </p:nvPr>
        </p:nvSpPr>
        <p:spPr>
          <a:xfrm>
            <a:off x="2120253" y="3497540"/>
            <a:ext cx="4903500" cy="673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2800"/>
              <a:buNone/>
              <a:defRPr>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pic>
        <p:nvPicPr>
          <p:cNvPr id="232" name="Google Shape;232;p33"/>
          <p:cNvPicPr preferRelativeResize="0"/>
          <p:nvPr/>
        </p:nvPicPr>
        <p:blipFill>
          <a:blip r:embed="rId2">
            <a:alphaModFix/>
          </a:blip>
          <a:stretch>
            <a:fillRect/>
          </a:stretch>
        </p:blipFill>
        <p:spPr>
          <a:xfrm flipH="1">
            <a:off x="-1442851" y="-2550488"/>
            <a:ext cx="4209976" cy="5362960"/>
          </a:xfrm>
          <a:prstGeom prst="rect">
            <a:avLst/>
          </a:prstGeom>
          <a:noFill/>
          <a:ln>
            <a:noFill/>
          </a:ln>
        </p:spPr>
      </p:pic>
      <p:pic>
        <p:nvPicPr>
          <p:cNvPr id="233" name="Google Shape;233;p33"/>
          <p:cNvPicPr preferRelativeResize="0"/>
          <p:nvPr/>
        </p:nvPicPr>
        <p:blipFill>
          <a:blip r:embed="rId3">
            <a:alphaModFix/>
          </a:blip>
          <a:stretch>
            <a:fillRect/>
          </a:stretch>
        </p:blipFill>
        <p:spPr>
          <a:xfrm rot="5400000">
            <a:off x="6927748" y="411321"/>
            <a:ext cx="2246498" cy="1760055"/>
          </a:xfrm>
          <a:prstGeom prst="rect">
            <a:avLst/>
          </a:prstGeom>
          <a:noFill/>
          <a:ln>
            <a:noFill/>
          </a:ln>
        </p:spPr>
      </p:pic>
      <p:pic>
        <p:nvPicPr>
          <p:cNvPr id="234" name="Google Shape;234;p33"/>
          <p:cNvPicPr preferRelativeResize="0"/>
          <p:nvPr/>
        </p:nvPicPr>
        <p:blipFill>
          <a:blip r:embed="rId4">
            <a:alphaModFix/>
          </a:blip>
          <a:stretch>
            <a:fillRect/>
          </a:stretch>
        </p:blipFill>
        <p:spPr>
          <a:xfrm rot="5400000">
            <a:off x="7726449" y="1025222"/>
            <a:ext cx="1024139" cy="1024139"/>
          </a:xfrm>
          <a:prstGeom prst="rect">
            <a:avLst/>
          </a:prstGeom>
          <a:noFill/>
          <a:ln>
            <a:noFill/>
          </a:ln>
        </p:spPr>
      </p:pic>
      <p:pic>
        <p:nvPicPr>
          <p:cNvPr id="235" name="Google Shape;235;p33"/>
          <p:cNvPicPr preferRelativeResize="0"/>
          <p:nvPr/>
        </p:nvPicPr>
        <p:blipFill>
          <a:blip r:embed="rId4">
            <a:alphaModFix/>
          </a:blip>
          <a:stretch>
            <a:fillRect/>
          </a:stretch>
        </p:blipFill>
        <p:spPr>
          <a:xfrm rot="8100000">
            <a:off x="416857" y="2227598"/>
            <a:ext cx="1052054" cy="1052054"/>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6">
    <p:spTree>
      <p:nvGrpSpPr>
        <p:cNvPr id="236" name="Shape 236"/>
        <p:cNvGrpSpPr/>
        <p:nvPr/>
      </p:nvGrpSpPr>
      <p:grpSpPr>
        <a:xfrm>
          <a:off x="0" y="0"/>
          <a:ext cx="0" cy="0"/>
          <a:chOff x="0" y="0"/>
          <a:chExt cx="0" cy="0"/>
        </a:xfrm>
      </p:grpSpPr>
      <p:sp>
        <p:nvSpPr>
          <p:cNvPr id="237" name="Google Shape;237;p34"/>
          <p:cNvSpPr txBox="1"/>
          <p:nvPr>
            <p:ph idx="1" type="subTitle"/>
          </p:nvPr>
        </p:nvSpPr>
        <p:spPr>
          <a:xfrm>
            <a:off x="2554800" y="4203362"/>
            <a:ext cx="4034400" cy="23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200"/>
            </a:lvl1pPr>
            <a:lvl2pPr lvl="1" rtl="0" algn="ctr">
              <a:spcBef>
                <a:spcPts val="0"/>
              </a:spcBef>
              <a:spcAft>
                <a:spcPts val="0"/>
              </a:spcAft>
              <a:buSzPts val="1200"/>
              <a:buNone/>
              <a:defRPr sz="1200"/>
            </a:lvl2pPr>
            <a:lvl3pPr lvl="2" rtl="0" algn="ctr">
              <a:spcBef>
                <a:spcPts val="0"/>
              </a:spcBef>
              <a:spcAft>
                <a:spcPts val="0"/>
              </a:spcAft>
              <a:buSzPts val="1200"/>
              <a:buNone/>
              <a:defRPr sz="1200"/>
            </a:lvl3pPr>
            <a:lvl4pPr lvl="3" rtl="0" algn="ctr">
              <a:spcBef>
                <a:spcPts val="0"/>
              </a:spcBef>
              <a:spcAft>
                <a:spcPts val="0"/>
              </a:spcAft>
              <a:buSzPts val="1200"/>
              <a:buNone/>
              <a:defRPr sz="1200"/>
            </a:lvl4pPr>
            <a:lvl5pPr lvl="4" rtl="0" algn="ctr">
              <a:spcBef>
                <a:spcPts val="0"/>
              </a:spcBef>
              <a:spcAft>
                <a:spcPts val="0"/>
              </a:spcAft>
              <a:buSzPts val="1200"/>
              <a:buNone/>
              <a:defRPr sz="1200"/>
            </a:lvl5pPr>
            <a:lvl6pPr lvl="5" rtl="0" algn="ctr">
              <a:spcBef>
                <a:spcPts val="0"/>
              </a:spcBef>
              <a:spcAft>
                <a:spcPts val="0"/>
              </a:spcAft>
              <a:buSzPts val="1200"/>
              <a:buNone/>
              <a:defRPr sz="1200"/>
            </a:lvl6pPr>
            <a:lvl7pPr lvl="6" rtl="0" algn="ctr">
              <a:spcBef>
                <a:spcPts val="0"/>
              </a:spcBef>
              <a:spcAft>
                <a:spcPts val="0"/>
              </a:spcAft>
              <a:buSzPts val="1200"/>
              <a:buNone/>
              <a:defRPr sz="1200"/>
            </a:lvl7pPr>
            <a:lvl8pPr lvl="7" rtl="0" algn="ctr">
              <a:spcBef>
                <a:spcPts val="0"/>
              </a:spcBef>
              <a:spcAft>
                <a:spcPts val="0"/>
              </a:spcAft>
              <a:buSzPts val="1200"/>
              <a:buNone/>
              <a:defRPr sz="1200"/>
            </a:lvl8pPr>
            <a:lvl9pPr lvl="8" rtl="0" algn="ctr">
              <a:spcBef>
                <a:spcPts val="0"/>
              </a:spcBef>
              <a:spcAft>
                <a:spcPts val="0"/>
              </a:spcAft>
              <a:buSzPts val="1200"/>
              <a:buNone/>
              <a:defRPr sz="1200"/>
            </a:lvl9pPr>
          </a:lstStyle>
          <a:p/>
        </p:txBody>
      </p:sp>
      <p:sp>
        <p:nvSpPr>
          <p:cNvPr id="238" name="Google Shape;238;p34"/>
          <p:cNvSpPr txBox="1"/>
          <p:nvPr>
            <p:ph idx="2" type="subTitle"/>
          </p:nvPr>
        </p:nvSpPr>
        <p:spPr>
          <a:xfrm>
            <a:off x="2851500" y="2349237"/>
            <a:ext cx="3441000" cy="99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9" name="Google Shape;239;p34"/>
          <p:cNvSpPr txBox="1"/>
          <p:nvPr>
            <p:ph type="title"/>
          </p:nvPr>
        </p:nvSpPr>
        <p:spPr>
          <a:xfrm>
            <a:off x="1475700" y="471838"/>
            <a:ext cx="6192600" cy="156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240" name="Google Shape;240;p34"/>
          <p:cNvSpPr txBox="1"/>
          <p:nvPr/>
        </p:nvSpPr>
        <p:spPr>
          <a:xfrm>
            <a:off x="2851500" y="3422375"/>
            <a:ext cx="3441000" cy="62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lt1"/>
                </a:solidFill>
                <a:latin typeface="Maven Pro"/>
                <a:ea typeface="Maven Pro"/>
                <a:cs typeface="Maven Pro"/>
                <a:sym typeface="Maven Pro"/>
              </a:rPr>
              <a:t>CREDITS: This presentation template was created by </a:t>
            </a:r>
            <a:r>
              <a:rPr lang="en" sz="1200">
                <a:solidFill>
                  <a:schemeClr val="lt1"/>
                </a:solidFill>
                <a:uFill>
                  <a:noFill/>
                </a:uFill>
                <a:latin typeface="Maven Pro SemiBold"/>
                <a:ea typeface="Maven Pro SemiBold"/>
                <a:cs typeface="Maven Pro SemiBold"/>
                <a:sym typeface="Maven Pro SemiBold"/>
                <a:hlinkClick r:id="rId2">
                  <a:extLst>
                    <a:ext uri="{A12FA001-AC4F-418D-AE19-62706E023703}">
                      <ahyp:hlinkClr val="tx"/>
                    </a:ext>
                  </a:extLst>
                </a:hlinkClick>
              </a:rPr>
              <a:t>Slidesgo</a:t>
            </a:r>
            <a:r>
              <a:rPr lang="en" sz="1200">
                <a:solidFill>
                  <a:schemeClr val="lt1"/>
                </a:solidFill>
                <a:latin typeface="Maven Pro"/>
                <a:ea typeface="Maven Pro"/>
                <a:cs typeface="Maven Pro"/>
                <a:sym typeface="Maven Pro"/>
              </a:rPr>
              <a:t>, including icons by </a:t>
            </a:r>
            <a:r>
              <a:rPr lang="en" sz="1200">
                <a:solidFill>
                  <a:schemeClr val="lt1"/>
                </a:solidFill>
                <a:uFill>
                  <a:noFill/>
                </a:uFill>
                <a:latin typeface="Maven Pro SemiBold"/>
                <a:ea typeface="Maven Pro SemiBold"/>
                <a:cs typeface="Maven Pro SemiBold"/>
                <a:sym typeface="Maven Pro SemiBold"/>
                <a:hlinkClick r:id="rId3">
                  <a:extLst>
                    <a:ext uri="{A12FA001-AC4F-418D-AE19-62706E023703}">
                      <ahyp:hlinkClr val="tx"/>
                    </a:ext>
                  </a:extLst>
                </a:hlinkClick>
              </a:rPr>
              <a:t>Flaticon</a:t>
            </a:r>
            <a:r>
              <a:rPr lang="en" sz="1200">
                <a:solidFill>
                  <a:schemeClr val="lt1"/>
                </a:solidFill>
                <a:latin typeface="Maven Pro"/>
                <a:ea typeface="Maven Pro"/>
                <a:cs typeface="Maven Pro"/>
                <a:sym typeface="Maven Pro"/>
              </a:rPr>
              <a:t>, infographics &amp; images by </a:t>
            </a:r>
            <a:r>
              <a:rPr lang="en" sz="1200">
                <a:solidFill>
                  <a:schemeClr val="lt1"/>
                </a:solidFill>
                <a:uFill>
                  <a:noFill/>
                </a:uFill>
                <a:latin typeface="Maven Pro SemiBold"/>
                <a:ea typeface="Maven Pro SemiBold"/>
                <a:cs typeface="Maven Pro SemiBold"/>
                <a:sym typeface="Maven Pro SemiBold"/>
                <a:hlinkClick r:id="rId4">
                  <a:extLst>
                    <a:ext uri="{A12FA001-AC4F-418D-AE19-62706E023703}">
                      <ahyp:hlinkClr val="tx"/>
                    </a:ext>
                  </a:extLst>
                </a:hlinkClick>
              </a:rPr>
              <a:t>Freepik</a:t>
            </a:r>
            <a:endParaRPr sz="1000">
              <a:solidFill>
                <a:schemeClr val="lt1"/>
              </a:solidFill>
              <a:latin typeface="Maven Pro"/>
              <a:ea typeface="Maven Pro"/>
              <a:cs typeface="Maven Pro"/>
              <a:sym typeface="Maven Pro"/>
            </a:endParaRPr>
          </a:p>
        </p:txBody>
      </p:sp>
      <p:pic>
        <p:nvPicPr>
          <p:cNvPr id="241" name="Google Shape;241;p34"/>
          <p:cNvPicPr preferRelativeResize="0"/>
          <p:nvPr/>
        </p:nvPicPr>
        <p:blipFill>
          <a:blip r:embed="rId5">
            <a:alphaModFix/>
          </a:blip>
          <a:stretch>
            <a:fillRect/>
          </a:stretch>
        </p:blipFill>
        <p:spPr>
          <a:xfrm>
            <a:off x="6230472" y="-3523600"/>
            <a:ext cx="5277651" cy="6723048"/>
          </a:xfrm>
          <a:prstGeom prst="rect">
            <a:avLst/>
          </a:prstGeom>
          <a:noFill/>
          <a:ln>
            <a:noFill/>
          </a:ln>
        </p:spPr>
      </p:pic>
      <p:pic>
        <p:nvPicPr>
          <p:cNvPr id="242" name="Google Shape;242;p34"/>
          <p:cNvPicPr preferRelativeResize="0"/>
          <p:nvPr/>
        </p:nvPicPr>
        <p:blipFill>
          <a:blip r:embed="rId6">
            <a:alphaModFix/>
          </a:blip>
          <a:stretch>
            <a:fillRect/>
          </a:stretch>
        </p:blipFill>
        <p:spPr>
          <a:xfrm flipH="1" rot="-5400000">
            <a:off x="-109625" y="1903725"/>
            <a:ext cx="3202249" cy="2508849"/>
          </a:xfrm>
          <a:prstGeom prst="rect">
            <a:avLst/>
          </a:prstGeom>
          <a:noFill/>
          <a:ln>
            <a:noFill/>
          </a:ln>
        </p:spPr>
      </p:pic>
      <p:pic>
        <p:nvPicPr>
          <p:cNvPr id="243" name="Google Shape;243;p34"/>
          <p:cNvPicPr preferRelativeResize="0"/>
          <p:nvPr/>
        </p:nvPicPr>
        <p:blipFill>
          <a:blip r:embed="rId7">
            <a:alphaModFix/>
          </a:blip>
          <a:stretch>
            <a:fillRect/>
          </a:stretch>
        </p:blipFill>
        <p:spPr>
          <a:xfrm flipH="1" rot="-5400000">
            <a:off x="494276" y="2778801"/>
            <a:ext cx="1459850" cy="1459850"/>
          </a:xfrm>
          <a:prstGeom prst="rect">
            <a:avLst/>
          </a:prstGeom>
          <a:noFill/>
          <a:ln>
            <a:noFill/>
          </a:ln>
        </p:spPr>
      </p:pic>
      <p:pic>
        <p:nvPicPr>
          <p:cNvPr id="244" name="Google Shape;244;p34"/>
          <p:cNvPicPr preferRelativeResize="0"/>
          <p:nvPr/>
        </p:nvPicPr>
        <p:blipFill>
          <a:blip r:embed="rId7">
            <a:alphaModFix/>
          </a:blip>
          <a:stretch>
            <a:fillRect/>
          </a:stretch>
        </p:blipFill>
        <p:spPr>
          <a:xfrm flipH="1" rot="-8100000">
            <a:off x="7360947" y="2269023"/>
            <a:ext cx="1318861" cy="1318861"/>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6">
    <p:spTree>
      <p:nvGrpSpPr>
        <p:cNvPr id="245" name="Shape 245"/>
        <p:cNvGrpSpPr/>
        <p:nvPr/>
      </p:nvGrpSpPr>
      <p:grpSpPr>
        <a:xfrm>
          <a:off x="0" y="0"/>
          <a:ext cx="0" cy="0"/>
          <a:chOff x="0" y="0"/>
          <a:chExt cx="0" cy="0"/>
        </a:xfrm>
      </p:grpSpPr>
      <p:pic>
        <p:nvPicPr>
          <p:cNvPr id="246" name="Google Shape;246;p35"/>
          <p:cNvPicPr preferRelativeResize="0"/>
          <p:nvPr/>
        </p:nvPicPr>
        <p:blipFill>
          <a:blip r:embed="rId2">
            <a:alphaModFix/>
          </a:blip>
          <a:stretch>
            <a:fillRect/>
          </a:stretch>
        </p:blipFill>
        <p:spPr>
          <a:xfrm rot="-4519443">
            <a:off x="6772286" y="517044"/>
            <a:ext cx="2433749" cy="1906763"/>
          </a:xfrm>
          <a:prstGeom prst="rect">
            <a:avLst/>
          </a:prstGeom>
          <a:noFill/>
          <a:ln>
            <a:noFill/>
          </a:ln>
        </p:spPr>
      </p:pic>
      <p:pic>
        <p:nvPicPr>
          <p:cNvPr id="247" name="Google Shape;247;p35"/>
          <p:cNvPicPr preferRelativeResize="0"/>
          <p:nvPr/>
        </p:nvPicPr>
        <p:blipFill>
          <a:blip r:embed="rId3">
            <a:alphaModFix/>
          </a:blip>
          <a:stretch>
            <a:fillRect/>
          </a:stretch>
        </p:blipFill>
        <p:spPr>
          <a:xfrm rot="-4519406">
            <a:off x="6810445" y="289965"/>
            <a:ext cx="1081077" cy="1081073"/>
          </a:xfrm>
          <a:prstGeom prst="rect">
            <a:avLst/>
          </a:prstGeom>
          <a:noFill/>
          <a:ln>
            <a:noFill/>
          </a:ln>
        </p:spPr>
      </p:pic>
      <p:pic>
        <p:nvPicPr>
          <p:cNvPr id="248" name="Google Shape;248;p35"/>
          <p:cNvPicPr preferRelativeResize="0"/>
          <p:nvPr/>
        </p:nvPicPr>
        <p:blipFill>
          <a:blip r:embed="rId4">
            <a:alphaModFix/>
          </a:blip>
          <a:stretch>
            <a:fillRect/>
          </a:stretch>
        </p:blipFill>
        <p:spPr>
          <a:xfrm rot="10800000">
            <a:off x="-1679024" y="593224"/>
            <a:ext cx="3684399" cy="4615101"/>
          </a:xfrm>
          <a:prstGeom prst="rect">
            <a:avLst/>
          </a:prstGeom>
          <a:noFill/>
          <a:ln>
            <a:noFill/>
          </a:ln>
        </p:spPr>
      </p:pic>
      <p:pic>
        <p:nvPicPr>
          <p:cNvPr id="249" name="Google Shape;249;p35"/>
          <p:cNvPicPr preferRelativeResize="0"/>
          <p:nvPr/>
        </p:nvPicPr>
        <p:blipFill>
          <a:blip r:embed="rId5">
            <a:alphaModFix/>
          </a:blip>
          <a:stretch>
            <a:fillRect/>
          </a:stretch>
        </p:blipFill>
        <p:spPr>
          <a:xfrm rot="-7557728">
            <a:off x="1376771" y="3369758"/>
            <a:ext cx="1090751" cy="1154477"/>
          </a:xfrm>
          <a:prstGeom prst="rect">
            <a:avLst/>
          </a:prstGeom>
          <a:noFill/>
          <a:ln>
            <a:noFill/>
          </a:ln>
        </p:spPr>
      </p:pic>
      <p:pic>
        <p:nvPicPr>
          <p:cNvPr id="250" name="Google Shape;250;p35"/>
          <p:cNvPicPr preferRelativeResize="0"/>
          <p:nvPr/>
        </p:nvPicPr>
        <p:blipFill>
          <a:blip r:embed="rId3">
            <a:alphaModFix/>
          </a:blip>
          <a:stretch>
            <a:fillRect/>
          </a:stretch>
        </p:blipFill>
        <p:spPr>
          <a:xfrm rot="6959238">
            <a:off x="238309" y="907910"/>
            <a:ext cx="1038583" cy="1038583"/>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7">
    <p:spTree>
      <p:nvGrpSpPr>
        <p:cNvPr id="251" name="Shape 251"/>
        <p:cNvGrpSpPr/>
        <p:nvPr/>
      </p:nvGrpSpPr>
      <p:grpSpPr>
        <a:xfrm>
          <a:off x="0" y="0"/>
          <a:ext cx="0" cy="0"/>
          <a:chOff x="0" y="0"/>
          <a:chExt cx="0" cy="0"/>
        </a:xfrm>
      </p:grpSpPr>
      <p:pic>
        <p:nvPicPr>
          <p:cNvPr id="252" name="Google Shape;252;p36"/>
          <p:cNvPicPr preferRelativeResize="0"/>
          <p:nvPr/>
        </p:nvPicPr>
        <p:blipFill>
          <a:blip r:embed="rId2">
            <a:alphaModFix/>
          </a:blip>
          <a:stretch>
            <a:fillRect/>
          </a:stretch>
        </p:blipFill>
        <p:spPr>
          <a:xfrm>
            <a:off x="6706076" y="-1894000"/>
            <a:ext cx="3565175" cy="4465751"/>
          </a:xfrm>
          <a:prstGeom prst="rect">
            <a:avLst/>
          </a:prstGeom>
          <a:noFill/>
          <a:ln>
            <a:noFill/>
          </a:ln>
        </p:spPr>
      </p:pic>
      <p:pic>
        <p:nvPicPr>
          <p:cNvPr id="253" name="Google Shape;253;p36"/>
          <p:cNvPicPr preferRelativeResize="0"/>
          <p:nvPr/>
        </p:nvPicPr>
        <p:blipFill>
          <a:blip r:embed="rId3">
            <a:alphaModFix/>
          </a:blip>
          <a:stretch>
            <a:fillRect/>
          </a:stretch>
        </p:blipFill>
        <p:spPr>
          <a:xfrm>
            <a:off x="6310998" y="260723"/>
            <a:ext cx="1121725" cy="1187274"/>
          </a:xfrm>
          <a:prstGeom prst="rect">
            <a:avLst/>
          </a:prstGeom>
          <a:noFill/>
          <a:ln>
            <a:noFill/>
          </a:ln>
        </p:spPr>
      </p:pic>
      <p:pic>
        <p:nvPicPr>
          <p:cNvPr id="254" name="Google Shape;254;p36"/>
          <p:cNvPicPr preferRelativeResize="0"/>
          <p:nvPr/>
        </p:nvPicPr>
        <p:blipFill>
          <a:blip r:embed="rId4">
            <a:alphaModFix/>
          </a:blip>
          <a:stretch>
            <a:fillRect/>
          </a:stretch>
        </p:blipFill>
        <p:spPr>
          <a:xfrm rot="2846203">
            <a:off x="293574" y="65276"/>
            <a:ext cx="1630675" cy="1834946"/>
          </a:xfrm>
          <a:prstGeom prst="rect">
            <a:avLst/>
          </a:prstGeom>
          <a:noFill/>
          <a:ln>
            <a:noFill/>
          </a:ln>
        </p:spPr>
      </p:pic>
      <p:pic>
        <p:nvPicPr>
          <p:cNvPr id="255" name="Google Shape;255;p36"/>
          <p:cNvPicPr preferRelativeResize="0"/>
          <p:nvPr/>
        </p:nvPicPr>
        <p:blipFill>
          <a:blip r:embed="rId5">
            <a:alphaModFix/>
          </a:blip>
          <a:stretch>
            <a:fillRect/>
          </a:stretch>
        </p:blipFill>
        <p:spPr>
          <a:xfrm flipH="1">
            <a:off x="1095476" y="3573100"/>
            <a:ext cx="4710674" cy="3690650"/>
          </a:xfrm>
          <a:prstGeom prst="rect">
            <a:avLst/>
          </a:prstGeom>
          <a:noFill/>
          <a:ln>
            <a:noFill/>
          </a:ln>
        </p:spPr>
      </p:pic>
      <p:pic>
        <p:nvPicPr>
          <p:cNvPr id="256" name="Google Shape;256;p36"/>
          <p:cNvPicPr preferRelativeResize="0"/>
          <p:nvPr/>
        </p:nvPicPr>
        <p:blipFill>
          <a:blip r:embed="rId6">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 name="Google Shape;32;p5"/>
          <p:cNvSpPr txBox="1"/>
          <p:nvPr>
            <p:ph idx="1" type="subTitle"/>
          </p:nvPr>
        </p:nvSpPr>
        <p:spPr>
          <a:xfrm>
            <a:off x="1366963" y="1967728"/>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p:txBody>
      </p:sp>
      <p:sp>
        <p:nvSpPr>
          <p:cNvPr id="33" name="Google Shape;33;p5"/>
          <p:cNvSpPr txBox="1"/>
          <p:nvPr>
            <p:ph idx="2" type="subTitle"/>
          </p:nvPr>
        </p:nvSpPr>
        <p:spPr>
          <a:xfrm>
            <a:off x="4869438" y="1967728"/>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1pPr>
            <a:lvl2pPr lvl="1"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2pPr>
            <a:lvl3pPr lvl="2"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3pPr>
            <a:lvl4pPr lvl="3"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4pPr>
            <a:lvl5pPr lvl="4"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5pPr>
            <a:lvl6pPr lvl="5"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6pPr>
            <a:lvl7pPr lvl="6"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7pPr>
            <a:lvl8pPr lvl="7"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8pPr>
            <a:lvl9pPr lvl="8" rtl="0" algn="ctr">
              <a:lnSpc>
                <a:spcPct val="100000"/>
              </a:lnSpc>
              <a:spcBef>
                <a:spcPts val="0"/>
              </a:spcBef>
              <a:spcAft>
                <a:spcPts val="0"/>
              </a:spcAft>
              <a:buSzPts val="2200"/>
              <a:buFont typeface="MuseoModerno"/>
              <a:buNone/>
              <a:defRPr sz="2200">
                <a:latin typeface="MuseoModerno"/>
                <a:ea typeface="MuseoModerno"/>
                <a:cs typeface="MuseoModerno"/>
                <a:sym typeface="MuseoModerno"/>
              </a:defRPr>
            </a:lvl9pPr>
          </a:lstStyle>
          <a:p/>
        </p:txBody>
      </p:sp>
      <p:sp>
        <p:nvSpPr>
          <p:cNvPr id="34" name="Google Shape;34;p5"/>
          <p:cNvSpPr txBox="1"/>
          <p:nvPr>
            <p:ph idx="3" type="subTitle"/>
          </p:nvPr>
        </p:nvSpPr>
        <p:spPr>
          <a:xfrm>
            <a:off x="1692163" y="2734126"/>
            <a:ext cx="2257200" cy="110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idx="4" type="subTitle"/>
          </p:nvPr>
        </p:nvSpPr>
        <p:spPr>
          <a:xfrm>
            <a:off x="5194638" y="2734126"/>
            <a:ext cx="2257200" cy="110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36" name="Google Shape;36;p5"/>
          <p:cNvPicPr preferRelativeResize="0"/>
          <p:nvPr/>
        </p:nvPicPr>
        <p:blipFill>
          <a:blip r:embed="rId2">
            <a:alphaModFix/>
          </a:blip>
          <a:stretch>
            <a:fillRect/>
          </a:stretch>
        </p:blipFill>
        <p:spPr>
          <a:xfrm rot="8999999">
            <a:off x="7054173" y="91351"/>
            <a:ext cx="1630675" cy="1834948"/>
          </a:xfrm>
          <a:prstGeom prst="rect">
            <a:avLst/>
          </a:prstGeom>
          <a:noFill/>
          <a:ln>
            <a:noFill/>
          </a:ln>
        </p:spPr>
      </p:pic>
      <p:pic>
        <p:nvPicPr>
          <p:cNvPr id="37" name="Google Shape;37;p5"/>
          <p:cNvPicPr preferRelativeResize="0"/>
          <p:nvPr/>
        </p:nvPicPr>
        <p:blipFill>
          <a:blip r:embed="rId3">
            <a:alphaModFix/>
          </a:blip>
          <a:stretch>
            <a:fillRect/>
          </a:stretch>
        </p:blipFill>
        <p:spPr>
          <a:xfrm rot="-2700000">
            <a:off x="7441212" y="616528"/>
            <a:ext cx="784589" cy="784589"/>
          </a:xfrm>
          <a:prstGeom prst="rect">
            <a:avLst/>
          </a:prstGeom>
          <a:noFill/>
          <a:ln>
            <a:noFill/>
          </a:ln>
        </p:spPr>
      </p:pic>
      <p:pic>
        <p:nvPicPr>
          <p:cNvPr id="38" name="Google Shape;38;p5"/>
          <p:cNvPicPr preferRelativeResize="0"/>
          <p:nvPr/>
        </p:nvPicPr>
        <p:blipFill>
          <a:blip r:embed="rId4">
            <a:alphaModFix/>
          </a:blip>
          <a:stretch>
            <a:fillRect/>
          </a:stretch>
        </p:blipFill>
        <p:spPr>
          <a:xfrm flipH="1" rot="-6109617">
            <a:off x="199209" y="3777608"/>
            <a:ext cx="1064275" cy="112648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6"/>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 name="Google Shape;41;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pic>
        <p:nvPicPr>
          <p:cNvPr id="42" name="Google Shape;42;p6"/>
          <p:cNvPicPr preferRelativeResize="0"/>
          <p:nvPr/>
        </p:nvPicPr>
        <p:blipFill>
          <a:blip r:embed="rId2">
            <a:alphaModFix/>
          </a:blip>
          <a:stretch>
            <a:fillRect/>
          </a:stretch>
        </p:blipFill>
        <p:spPr>
          <a:xfrm flipH="1" rot="6177325">
            <a:off x="146063" y="2947895"/>
            <a:ext cx="1934205" cy="2047244"/>
          </a:xfrm>
          <a:prstGeom prst="rect">
            <a:avLst/>
          </a:prstGeom>
          <a:noFill/>
          <a:ln>
            <a:noFill/>
          </a:ln>
        </p:spPr>
      </p:pic>
      <p:pic>
        <p:nvPicPr>
          <p:cNvPr id="43" name="Google Shape;43;p6"/>
          <p:cNvPicPr preferRelativeResize="0"/>
          <p:nvPr/>
        </p:nvPicPr>
        <p:blipFill>
          <a:blip r:embed="rId3">
            <a:alphaModFix/>
          </a:blip>
          <a:stretch>
            <a:fillRect/>
          </a:stretch>
        </p:blipFill>
        <p:spPr>
          <a:xfrm rot="-10759919">
            <a:off x="7816860" y="173259"/>
            <a:ext cx="784591" cy="78459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 name="Shape 44"/>
        <p:cNvGrpSpPr/>
        <p:nvPr/>
      </p:nvGrpSpPr>
      <p:grpSpPr>
        <a:xfrm>
          <a:off x="0" y="0"/>
          <a:ext cx="0" cy="0"/>
          <a:chOff x="0" y="0"/>
          <a:chExt cx="0" cy="0"/>
        </a:xfrm>
      </p:grpSpPr>
      <p:sp>
        <p:nvSpPr>
          <p:cNvPr id="45" name="Google Shape;45;p7"/>
          <p:cNvSpPr txBox="1"/>
          <p:nvPr>
            <p:ph type="title"/>
          </p:nvPr>
        </p:nvSpPr>
        <p:spPr>
          <a:xfrm>
            <a:off x="632159" y="1735306"/>
            <a:ext cx="3048900" cy="449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a:lvl1pPr>
            <a:lvl2pPr lvl="1" rtl="0" algn="r">
              <a:lnSpc>
                <a:spcPct val="100000"/>
              </a:lnSpc>
              <a:spcBef>
                <a:spcPts val="0"/>
              </a:spcBef>
              <a:spcAft>
                <a:spcPts val="0"/>
              </a:spcAft>
              <a:buSzPts val="2800"/>
              <a:buNone/>
              <a:defRPr/>
            </a:lvl2pPr>
            <a:lvl3pPr lvl="2" rtl="0" algn="r">
              <a:lnSpc>
                <a:spcPct val="100000"/>
              </a:lnSpc>
              <a:spcBef>
                <a:spcPts val="0"/>
              </a:spcBef>
              <a:spcAft>
                <a:spcPts val="0"/>
              </a:spcAft>
              <a:buSzPts val="2800"/>
              <a:buNone/>
              <a:defRPr/>
            </a:lvl3pPr>
            <a:lvl4pPr lvl="3" rtl="0" algn="r">
              <a:lnSpc>
                <a:spcPct val="100000"/>
              </a:lnSpc>
              <a:spcBef>
                <a:spcPts val="0"/>
              </a:spcBef>
              <a:spcAft>
                <a:spcPts val="0"/>
              </a:spcAft>
              <a:buSzPts val="2800"/>
              <a:buNone/>
              <a:defRPr/>
            </a:lvl4pPr>
            <a:lvl5pPr lvl="4" rtl="0" algn="r">
              <a:lnSpc>
                <a:spcPct val="100000"/>
              </a:lnSpc>
              <a:spcBef>
                <a:spcPts val="0"/>
              </a:spcBef>
              <a:spcAft>
                <a:spcPts val="0"/>
              </a:spcAft>
              <a:buSzPts val="2800"/>
              <a:buNone/>
              <a:defRPr/>
            </a:lvl5pPr>
            <a:lvl6pPr lvl="5" rtl="0" algn="r">
              <a:lnSpc>
                <a:spcPct val="100000"/>
              </a:lnSpc>
              <a:spcBef>
                <a:spcPts val="0"/>
              </a:spcBef>
              <a:spcAft>
                <a:spcPts val="0"/>
              </a:spcAft>
              <a:buSzPts val="2800"/>
              <a:buNone/>
              <a:defRPr/>
            </a:lvl6pPr>
            <a:lvl7pPr lvl="6" rtl="0" algn="r">
              <a:lnSpc>
                <a:spcPct val="100000"/>
              </a:lnSpc>
              <a:spcBef>
                <a:spcPts val="0"/>
              </a:spcBef>
              <a:spcAft>
                <a:spcPts val="0"/>
              </a:spcAft>
              <a:buSzPts val="2800"/>
              <a:buNone/>
              <a:defRPr/>
            </a:lvl7pPr>
            <a:lvl8pPr lvl="7" rtl="0" algn="r">
              <a:lnSpc>
                <a:spcPct val="100000"/>
              </a:lnSpc>
              <a:spcBef>
                <a:spcPts val="0"/>
              </a:spcBef>
              <a:spcAft>
                <a:spcPts val="0"/>
              </a:spcAft>
              <a:buSzPts val="2800"/>
              <a:buNone/>
              <a:defRPr/>
            </a:lvl8pPr>
            <a:lvl9pPr lvl="8" rtl="0" algn="r">
              <a:lnSpc>
                <a:spcPct val="100000"/>
              </a:lnSpc>
              <a:spcBef>
                <a:spcPts val="0"/>
              </a:spcBef>
              <a:spcAft>
                <a:spcPts val="0"/>
              </a:spcAft>
              <a:buSzPts val="2800"/>
              <a:buNone/>
              <a:defRPr/>
            </a:lvl9pPr>
          </a:lstStyle>
          <a:p/>
        </p:txBody>
      </p:sp>
      <p:sp>
        <p:nvSpPr>
          <p:cNvPr id="46" name="Google Shape;46;p7"/>
          <p:cNvSpPr txBox="1"/>
          <p:nvPr>
            <p:ph idx="1" type="body"/>
          </p:nvPr>
        </p:nvSpPr>
        <p:spPr>
          <a:xfrm>
            <a:off x="632209" y="2198894"/>
            <a:ext cx="3048900" cy="1209300"/>
          </a:xfrm>
          <a:prstGeom prst="rect">
            <a:avLst/>
          </a:prstGeom>
        </p:spPr>
        <p:txBody>
          <a:bodyPr anchorCtr="0" anchor="t" bIns="91425" lIns="91425" spcFirstLastPara="1" rIns="91425" wrap="square" tIns="91425">
            <a:noAutofit/>
          </a:bodyPr>
          <a:lstStyle>
            <a:lvl1pPr indent="-342900" lvl="0" marL="457200" rtl="0" algn="r">
              <a:lnSpc>
                <a:spcPct val="100000"/>
              </a:lnSpc>
              <a:spcBef>
                <a:spcPts val="0"/>
              </a:spcBef>
              <a:spcAft>
                <a:spcPts val="0"/>
              </a:spcAft>
              <a:buSzPts val="1800"/>
              <a:buChar char="●"/>
              <a:defRPr sz="1400"/>
            </a:lvl1pPr>
            <a:lvl2pPr indent="-317500" lvl="1" marL="914400" rtl="0" algn="r">
              <a:lnSpc>
                <a:spcPct val="100000"/>
              </a:lnSpc>
              <a:spcBef>
                <a:spcPts val="0"/>
              </a:spcBef>
              <a:spcAft>
                <a:spcPts val="0"/>
              </a:spcAft>
              <a:buSzPts val="1400"/>
              <a:buChar char="○"/>
              <a:defRPr/>
            </a:lvl2pPr>
            <a:lvl3pPr indent="-317500" lvl="2" marL="1371600" rtl="0" algn="r">
              <a:lnSpc>
                <a:spcPct val="100000"/>
              </a:lnSpc>
              <a:spcBef>
                <a:spcPts val="0"/>
              </a:spcBef>
              <a:spcAft>
                <a:spcPts val="0"/>
              </a:spcAft>
              <a:buSzPts val="1400"/>
              <a:buChar char="■"/>
              <a:defRPr/>
            </a:lvl3pPr>
            <a:lvl4pPr indent="-317500" lvl="3" marL="1828800" rtl="0" algn="r">
              <a:lnSpc>
                <a:spcPct val="100000"/>
              </a:lnSpc>
              <a:spcBef>
                <a:spcPts val="0"/>
              </a:spcBef>
              <a:spcAft>
                <a:spcPts val="0"/>
              </a:spcAft>
              <a:buSzPts val="1400"/>
              <a:buChar char="●"/>
              <a:defRPr/>
            </a:lvl4pPr>
            <a:lvl5pPr indent="-317500" lvl="4" marL="2286000" rtl="0" algn="r">
              <a:lnSpc>
                <a:spcPct val="100000"/>
              </a:lnSpc>
              <a:spcBef>
                <a:spcPts val="0"/>
              </a:spcBef>
              <a:spcAft>
                <a:spcPts val="0"/>
              </a:spcAft>
              <a:buSzPts val="1400"/>
              <a:buChar char="○"/>
              <a:defRPr/>
            </a:lvl5pPr>
            <a:lvl6pPr indent="-317500" lvl="5" marL="2743200" rtl="0" algn="r">
              <a:lnSpc>
                <a:spcPct val="100000"/>
              </a:lnSpc>
              <a:spcBef>
                <a:spcPts val="0"/>
              </a:spcBef>
              <a:spcAft>
                <a:spcPts val="0"/>
              </a:spcAft>
              <a:buSzPts val="1400"/>
              <a:buChar char="■"/>
              <a:defRPr/>
            </a:lvl6pPr>
            <a:lvl7pPr indent="-317500" lvl="6" marL="3200400" rtl="0" algn="r">
              <a:lnSpc>
                <a:spcPct val="100000"/>
              </a:lnSpc>
              <a:spcBef>
                <a:spcPts val="0"/>
              </a:spcBef>
              <a:spcAft>
                <a:spcPts val="0"/>
              </a:spcAft>
              <a:buSzPts val="1400"/>
              <a:buChar char="●"/>
              <a:defRPr/>
            </a:lvl7pPr>
            <a:lvl8pPr indent="-317500" lvl="7" marL="3657600" rtl="0" algn="r">
              <a:lnSpc>
                <a:spcPct val="100000"/>
              </a:lnSpc>
              <a:spcBef>
                <a:spcPts val="0"/>
              </a:spcBef>
              <a:spcAft>
                <a:spcPts val="0"/>
              </a:spcAft>
              <a:buSzPts val="1400"/>
              <a:buChar char="○"/>
              <a:defRPr/>
            </a:lvl8pPr>
            <a:lvl9pPr indent="-317500" lvl="8" marL="4114800" rtl="0" algn="r">
              <a:lnSpc>
                <a:spcPct val="100000"/>
              </a:lnSpc>
              <a:spcBef>
                <a:spcPts val="0"/>
              </a:spcBef>
              <a:spcAft>
                <a:spcPts val="0"/>
              </a:spcAft>
              <a:buSzPts val="1400"/>
              <a:buChar char="■"/>
              <a:defRPr/>
            </a:lvl9pPr>
          </a:lstStyle>
          <a:p/>
        </p:txBody>
      </p:sp>
      <p:pic>
        <p:nvPicPr>
          <p:cNvPr id="47" name="Google Shape;47;p7"/>
          <p:cNvPicPr preferRelativeResize="0"/>
          <p:nvPr/>
        </p:nvPicPr>
        <p:blipFill>
          <a:blip r:embed="rId2">
            <a:alphaModFix/>
          </a:blip>
          <a:stretch>
            <a:fillRect/>
          </a:stretch>
        </p:blipFill>
        <p:spPr>
          <a:xfrm rot="2846203">
            <a:off x="293574" y="65276"/>
            <a:ext cx="1630675" cy="1834946"/>
          </a:xfrm>
          <a:prstGeom prst="rect">
            <a:avLst/>
          </a:prstGeom>
          <a:noFill/>
          <a:ln>
            <a:noFill/>
          </a:ln>
        </p:spPr>
      </p:pic>
      <p:pic>
        <p:nvPicPr>
          <p:cNvPr id="48" name="Google Shape;48;p7"/>
          <p:cNvPicPr preferRelativeResize="0"/>
          <p:nvPr/>
        </p:nvPicPr>
        <p:blipFill>
          <a:blip r:embed="rId3">
            <a:alphaModFix/>
          </a:blip>
          <a:stretch>
            <a:fillRect/>
          </a:stretch>
        </p:blipFill>
        <p:spPr>
          <a:xfrm flipH="1">
            <a:off x="1095476" y="3573100"/>
            <a:ext cx="4710674" cy="3690650"/>
          </a:xfrm>
          <a:prstGeom prst="rect">
            <a:avLst/>
          </a:prstGeom>
          <a:noFill/>
          <a:ln>
            <a:noFill/>
          </a:ln>
        </p:spPr>
      </p:pic>
      <p:pic>
        <p:nvPicPr>
          <p:cNvPr id="49" name="Google Shape;49;p7"/>
          <p:cNvPicPr preferRelativeResize="0"/>
          <p:nvPr/>
        </p:nvPicPr>
        <p:blipFill>
          <a:blip r:embed="rId4">
            <a:alphaModFix/>
          </a:blip>
          <a:stretch>
            <a:fillRect/>
          </a:stretch>
        </p:blipFill>
        <p:spPr>
          <a:xfrm rot="-8853805">
            <a:off x="801336" y="571578"/>
            <a:ext cx="784590" cy="78459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8"/>
          <p:cNvSpPr txBox="1"/>
          <p:nvPr>
            <p:ph type="title"/>
          </p:nvPr>
        </p:nvSpPr>
        <p:spPr>
          <a:xfrm>
            <a:off x="2163341" y="1307100"/>
            <a:ext cx="6367800" cy="2529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9500"/>
              <a:buNone/>
              <a:defRPr sz="9500"/>
            </a:lvl1pPr>
            <a:lvl2pPr lvl="1" rtl="0" algn="r">
              <a:spcBef>
                <a:spcPts val="0"/>
              </a:spcBef>
              <a:spcAft>
                <a:spcPts val="0"/>
              </a:spcAft>
              <a:buSzPts val="9500"/>
              <a:buNone/>
              <a:defRPr sz="9500"/>
            </a:lvl2pPr>
            <a:lvl3pPr lvl="2" rtl="0" algn="r">
              <a:spcBef>
                <a:spcPts val="0"/>
              </a:spcBef>
              <a:spcAft>
                <a:spcPts val="0"/>
              </a:spcAft>
              <a:buSzPts val="9500"/>
              <a:buNone/>
              <a:defRPr sz="9500"/>
            </a:lvl3pPr>
            <a:lvl4pPr lvl="3" rtl="0" algn="r">
              <a:spcBef>
                <a:spcPts val="0"/>
              </a:spcBef>
              <a:spcAft>
                <a:spcPts val="0"/>
              </a:spcAft>
              <a:buSzPts val="9500"/>
              <a:buNone/>
              <a:defRPr sz="9500"/>
            </a:lvl4pPr>
            <a:lvl5pPr lvl="4" rtl="0" algn="r">
              <a:spcBef>
                <a:spcPts val="0"/>
              </a:spcBef>
              <a:spcAft>
                <a:spcPts val="0"/>
              </a:spcAft>
              <a:buSzPts val="9500"/>
              <a:buNone/>
              <a:defRPr sz="9500"/>
            </a:lvl5pPr>
            <a:lvl6pPr lvl="5" rtl="0" algn="r">
              <a:spcBef>
                <a:spcPts val="0"/>
              </a:spcBef>
              <a:spcAft>
                <a:spcPts val="0"/>
              </a:spcAft>
              <a:buSzPts val="9500"/>
              <a:buNone/>
              <a:defRPr sz="9500"/>
            </a:lvl6pPr>
            <a:lvl7pPr lvl="6" rtl="0" algn="r">
              <a:spcBef>
                <a:spcPts val="0"/>
              </a:spcBef>
              <a:spcAft>
                <a:spcPts val="0"/>
              </a:spcAft>
              <a:buSzPts val="9500"/>
              <a:buNone/>
              <a:defRPr sz="9500"/>
            </a:lvl7pPr>
            <a:lvl8pPr lvl="7" rtl="0" algn="r">
              <a:spcBef>
                <a:spcPts val="0"/>
              </a:spcBef>
              <a:spcAft>
                <a:spcPts val="0"/>
              </a:spcAft>
              <a:buSzPts val="9500"/>
              <a:buNone/>
              <a:defRPr sz="9500"/>
            </a:lvl8pPr>
            <a:lvl9pPr lvl="8" rtl="0" algn="r">
              <a:spcBef>
                <a:spcPts val="0"/>
              </a:spcBef>
              <a:spcAft>
                <a:spcPts val="0"/>
              </a:spcAft>
              <a:buSzPts val="9500"/>
              <a:buNone/>
              <a:defRPr sz="9500"/>
            </a:lvl9pPr>
          </a:lstStyle>
          <a:p/>
        </p:txBody>
      </p:sp>
      <p:pic>
        <p:nvPicPr>
          <p:cNvPr id="52" name="Google Shape;52;p8"/>
          <p:cNvPicPr preferRelativeResize="0"/>
          <p:nvPr/>
        </p:nvPicPr>
        <p:blipFill>
          <a:blip r:embed="rId2">
            <a:alphaModFix/>
          </a:blip>
          <a:stretch>
            <a:fillRect/>
          </a:stretch>
        </p:blipFill>
        <p:spPr>
          <a:xfrm rot="10800000">
            <a:off x="228749" y="1501448"/>
            <a:ext cx="2819414" cy="3531602"/>
          </a:xfrm>
          <a:prstGeom prst="rect">
            <a:avLst/>
          </a:prstGeom>
          <a:noFill/>
          <a:ln>
            <a:noFill/>
          </a:ln>
        </p:spPr>
      </p:pic>
      <p:pic>
        <p:nvPicPr>
          <p:cNvPr id="53" name="Google Shape;53;p8"/>
          <p:cNvPicPr preferRelativeResize="0"/>
          <p:nvPr/>
        </p:nvPicPr>
        <p:blipFill>
          <a:blip r:embed="rId3">
            <a:alphaModFix/>
          </a:blip>
          <a:stretch>
            <a:fillRect/>
          </a:stretch>
        </p:blipFill>
        <p:spPr>
          <a:xfrm rot="-9044240">
            <a:off x="2482346" y="2982146"/>
            <a:ext cx="1090751" cy="1154478"/>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type="title"/>
          </p:nvPr>
        </p:nvSpPr>
        <p:spPr>
          <a:xfrm>
            <a:off x="883100" y="1603025"/>
            <a:ext cx="3860700" cy="657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5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56" name="Google Shape;56;p9"/>
          <p:cNvSpPr txBox="1"/>
          <p:nvPr>
            <p:ph idx="1" type="subTitle"/>
          </p:nvPr>
        </p:nvSpPr>
        <p:spPr>
          <a:xfrm>
            <a:off x="883100" y="2260375"/>
            <a:ext cx="3860700" cy="1280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pic>
        <p:nvPicPr>
          <p:cNvPr id="57" name="Google Shape;57;p9"/>
          <p:cNvPicPr preferRelativeResize="0"/>
          <p:nvPr/>
        </p:nvPicPr>
        <p:blipFill>
          <a:blip r:embed="rId2">
            <a:alphaModFix/>
          </a:blip>
          <a:stretch>
            <a:fillRect/>
          </a:stretch>
        </p:blipFill>
        <p:spPr>
          <a:xfrm flipH="1">
            <a:off x="5198723" y="372950"/>
            <a:ext cx="3565175" cy="4465751"/>
          </a:xfrm>
          <a:prstGeom prst="rect">
            <a:avLst/>
          </a:prstGeom>
          <a:noFill/>
          <a:ln>
            <a:noFill/>
          </a:ln>
        </p:spPr>
      </p:pic>
      <p:pic>
        <p:nvPicPr>
          <p:cNvPr id="58" name="Google Shape;58;p9"/>
          <p:cNvPicPr preferRelativeResize="0"/>
          <p:nvPr/>
        </p:nvPicPr>
        <p:blipFill>
          <a:blip r:embed="rId3">
            <a:alphaModFix/>
          </a:blip>
          <a:stretch>
            <a:fillRect/>
          </a:stretch>
        </p:blipFill>
        <p:spPr>
          <a:xfrm flipH="1">
            <a:off x="7240428" y="2763417"/>
            <a:ext cx="1379264" cy="14598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txBox="1"/>
          <p:nvPr>
            <p:ph type="title"/>
          </p:nvPr>
        </p:nvSpPr>
        <p:spPr>
          <a:xfrm>
            <a:off x="484175" y="377800"/>
            <a:ext cx="3447900" cy="1335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pic>
        <p:nvPicPr>
          <p:cNvPr id="61" name="Google Shape;61;p10"/>
          <p:cNvPicPr preferRelativeResize="0"/>
          <p:nvPr/>
        </p:nvPicPr>
        <p:blipFill>
          <a:blip r:embed="rId2">
            <a:alphaModFix/>
          </a:blip>
          <a:stretch>
            <a:fillRect/>
          </a:stretch>
        </p:blipFill>
        <p:spPr>
          <a:xfrm rot="-2700007">
            <a:off x="674442" y="-523730"/>
            <a:ext cx="2972001" cy="313863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3.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slideLayout" Target="../slideLayouts/slideLayout34.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37" Type="http://schemas.openxmlformats.org/officeDocument/2006/relationships/theme" Target="../theme/theme2.xml"/><Relationship Id="rId14" Type="http://schemas.openxmlformats.org/officeDocument/2006/relationships/slideLayout" Target="../slideLayouts/slideLayout13.xml"/><Relationship Id="rId36" Type="http://schemas.openxmlformats.org/officeDocument/2006/relationships/slideLayout" Target="../slideLayouts/slideLayout35.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08600" y="445025"/>
            <a:ext cx="7726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1pPr>
            <a:lvl2pPr lvl="1">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2pPr>
            <a:lvl3pPr lvl="2">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3pPr>
            <a:lvl4pPr lvl="3">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4pPr>
            <a:lvl5pPr lvl="4">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5pPr>
            <a:lvl6pPr lvl="5">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6pPr>
            <a:lvl7pPr lvl="6">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7pPr>
            <a:lvl8pPr lvl="7">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8pPr>
            <a:lvl9pPr lvl="8">
              <a:spcBef>
                <a:spcPts val="0"/>
              </a:spcBef>
              <a:spcAft>
                <a:spcPts val="0"/>
              </a:spcAft>
              <a:buClr>
                <a:schemeClr val="lt1"/>
              </a:buClr>
              <a:buSzPts val="2800"/>
              <a:buFont typeface="MuseoModerno"/>
              <a:buNone/>
              <a:defRPr sz="2800">
                <a:solidFill>
                  <a:schemeClr val="lt1"/>
                </a:solidFill>
                <a:latin typeface="MuseoModerno"/>
                <a:ea typeface="MuseoModerno"/>
                <a:cs typeface="MuseoModerno"/>
                <a:sym typeface="MuseoModerno"/>
              </a:defRPr>
            </a:lvl9pPr>
          </a:lstStyle>
          <a:p/>
        </p:txBody>
      </p:sp>
      <p:sp>
        <p:nvSpPr>
          <p:cNvPr id="7" name="Google Shape;7;p1"/>
          <p:cNvSpPr txBox="1"/>
          <p:nvPr>
            <p:ph idx="1" type="body"/>
          </p:nvPr>
        </p:nvSpPr>
        <p:spPr>
          <a:xfrm>
            <a:off x="708600" y="1152475"/>
            <a:ext cx="77268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indent="-317500" lvl="1" marL="9144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indent="-317500" lvl="2" marL="13716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indent="-317500" lvl="3" marL="18288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indent="-317500" lvl="4" marL="22860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indent="-317500" lvl="5" marL="27432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indent="-317500" lvl="6" marL="32004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indent="-317500" lvl="7" marL="36576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indent="-317500" lvl="8" marL="4114800">
              <a:lnSpc>
                <a:spcPct val="115000"/>
              </a:lnSpc>
              <a:spcBef>
                <a:spcPts val="0"/>
              </a:spcBef>
              <a:spcAft>
                <a:spcPts val="0"/>
              </a:spcAft>
              <a:buClr>
                <a:schemeClr val="lt1"/>
              </a:buClr>
              <a:buSzPts val="1400"/>
              <a:buFont typeface="Maven Pro"/>
              <a:buChar char="■"/>
              <a:defRPr>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 id="2147483681" r:id="rId35"/>
    <p:sldLayoutId id="2147483682"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ctrTitle"/>
          </p:nvPr>
        </p:nvSpPr>
        <p:spPr>
          <a:xfrm>
            <a:off x="681600" y="980400"/>
            <a:ext cx="7780800" cy="239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MuseoModerno ExtraBold"/>
                <a:ea typeface="MuseoModerno ExtraBold"/>
                <a:cs typeface="MuseoModerno ExtraBold"/>
                <a:sym typeface="MuseoModerno ExtraBold"/>
              </a:rPr>
              <a:t>ALPHA BETA PRUNING</a:t>
            </a:r>
            <a:endParaRPr>
              <a:latin typeface="MuseoModerno ExtraBold"/>
              <a:ea typeface="MuseoModerno ExtraBold"/>
              <a:cs typeface="MuseoModerno ExtraBold"/>
              <a:sym typeface="MuseoModerno ExtraBold"/>
            </a:endParaRPr>
          </a:p>
          <a:p>
            <a:pPr indent="0" lvl="0" marL="0" rtl="0" algn="ctr">
              <a:spcBef>
                <a:spcPts val="0"/>
              </a:spcBef>
              <a:spcAft>
                <a:spcPts val="0"/>
              </a:spcAft>
              <a:buNone/>
            </a:pPr>
            <a:r>
              <a:rPr lang="en">
                <a:latin typeface="MuseoModerno ExtraBold"/>
                <a:ea typeface="MuseoModerno ExtraBold"/>
                <a:cs typeface="MuseoModerno ExtraBold"/>
                <a:sym typeface="MuseoModerno ExtraBold"/>
              </a:rPr>
              <a:t>ALGORITHM</a:t>
            </a:r>
            <a:endParaRPr>
              <a:latin typeface="MuseoModerno ExtraBold"/>
              <a:ea typeface="MuseoModerno ExtraBold"/>
              <a:cs typeface="MuseoModerno ExtraBold"/>
              <a:sym typeface="MuseoModerno ExtraBold"/>
            </a:endParaRPr>
          </a:p>
        </p:txBody>
      </p:sp>
      <p:sp>
        <p:nvSpPr>
          <p:cNvPr id="262" name="Google Shape;262;p37"/>
          <p:cNvSpPr txBox="1"/>
          <p:nvPr>
            <p:ph idx="1" type="subTitle"/>
          </p:nvPr>
        </p:nvSpPr>
        <p:spPr>
          <a:xfrm>
            <a:off x="681600" y="2577900"/>
            <a:ext cx="77808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Adversarial Search</a:t>
            </a:r>
            <a:endParaRPr/>
          </a:p>
        </p:txBody>
      </p:sp>
      <p:sp>
        <p:nvSpPr>
          <p:cNvPr id="263" name="Google Shape;263;p37"/>
          <p:cNvSpPr txBox="1"/>
          <p:nvPr>
            <p:ph idx="1" type="subTitle"/>
          </p:nvPr>
        </p:nvSpPr>
        <p:spPr>
          <a:xfrm>
            <a:off x="2766300" y="3370500"/>
            <a:ext cx="3611400" cy="1185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Timothy Hosia	(5025211098) Yohanes Teguh	(5025211179) Shazia Naveeda	(5025211203)</a:t>
            </a:r>
            <a:endParaRPr/>
          </a:p>
          <a:p>
            <a:pPr indent="0" lvl="0" marL="0" rtl="0" algn="l">
              <a:spcBef>
                <a:spcPts val="12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txBox="1"/>
          <p:nvPr/>
        </p:nvSpPr>
        <p:spPr>
          <a:xfrm>
            <a:off x="164125" y="711225"/>
            <a:ext cx="4981200" cy="13257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SzPts val="1018"/>
              <a:buNone/>
            </a:pPr>
            <a:r>
              <a:rPr b="1" lang="en" sz="3330">
                <a:solidFill>
                  <a:srgbClr val="FFFFFF"/>
                </a:solidFill>
                <a:latin typeface="Century Gothic"/>
                <a:ea typeface="Century Gothic"/>
                <a:cs typeface="Century Gothic"/>
                <a:sym typeface="Century Gothic"/>
              </a:rPr>
              <a:t>APA ITU</a:t>
            </a:r>
            <a:br>
              <a:rPr b="1" lang="en" sz="3330">
                <a:solidFill>
                  <a:srgbClr val="FFFFFF"/>
                </a:solidFill>
                <a:latin typeface="Century Gothic"/>
                <a:ea typeface="Century Gothic"/>
                <a:cs typeface="Century Gothic"/>
                <a:sym typeface="Century Gothic"/>
              </a:rPr>
            </a:br>
            <a:r>
              <a:rPr b="1" lang="en" sz="3330">
                <a:solidFill>
                  <a:srgbClr val="FFFFFF"/>
                </a:solidFill>
                <a:latin typeface="Century Gothic"/>
                <a:ea typeface="Century Gothic"/>
                <a:cs typeface="Century Gothic"/>
                <a:sym typeface="Century Gothic"/>
              </a:rPr>
              <a:t>ALPHA-BETA PRUNING?</a:t>
            </a:r>
            <a:endParaRPr sz="3330">
              <a:solidFill>
                <a:srgbClr val="FFFFFF"/>
              </a:solidFill>
              <a:latin typeface="Century Gothic"/>
              <a:ea typeface="Century Gothic"/>
              <a:cs typeface="Century Gothic"/>
              <a:sym typeface="Century Gothic"/>
            </a:endParaRPr>
          </a:p>
        </p:txBody>
      </p:sp>
      <p:sp>
        <p:nvSpPr>
          <p:cNvPr id="269" name="Google Shape;269;p38"/>
          <p:cNvSpPr txBox="1"/>
          <p:nvPr/>
        </p:nvSpPr>
        <p:spPr>
          <a:xfrm>
            <a:off x="164125" y="2036925"/>
            <a:ext cx="4792500" cy="2432700"/>
          </a:xfrm>
          <a:prstGeom prst="rect">
            <a:avLst/>
          </a:prstGeom>
          <a:noFill/>
          <a:ln>
            <a:noFill/>
          </a:ln>
        </p:spPr>
        <p:txBody>
          <a:bodyPr anchorCtr="0" anchor="t" bIns="45700" lIns="91425" spcFirstLastPara="1" rIns="91425" wrap="square" tIns="45700">
            <a:normAutofit/>
          </a:bodyPr>
          <a:lstStyle/>
          <a:p>
            <a:pPr indent="0" lvl="0" marL="0" rtl="0" algn="just">
              <a:lnSpc>
                <a:spcPct val="120000"/>
              </a:lnSpc>
              <a:spcBef>
                <a:spcPts val="0"/>
              </a:spcBef>
              <a:spcAft>
                <a:spcPts val="0"/>
              </a:spcAft>
              <a:buNone/>
            </a:pPr>
            <a:r>
              <a:rPr lang="en" sz="1800">
                <a:solidFill>
                  <a:schemeClr val="lt1"/>
                </a:solidFill>
                <a:latin typeface="Maven Pro"/>
                <a:ea typeface="Maven Pro"/>
                <a:cs typeface="Maven Pro"/>
                <a:sym typeface="Maven Pro"/>
              </a:rPr>
              <a:t>Algoritma pencarian yang digunakan untuk mengurangi jumlah node yang perlu dievaluasi dalam search pada iterasi sebelumnya. algoritma untuk mencari solusi yang optimal dari sebuah permasalahan ini memiliki dua nilai yaitu nilai batas atas (alpha) dan batas bawah (beta).</a:t>
            </a:r>
            <a:endParaRPr>
              <a:solidFill>
                <a:srgbClr val="0F486F"/>
              </a:solidFill>
              <a:highlight>
                <a:schemeClr val="accent4"/>
              </a:highlight>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9"/>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Ilustrasi</a:t>
            </a:r>
            <a:r>
              <a:rPr lang="en"/>
              <a:t> </a:t>
            </a:r>
            <a:r>
              <a:rPr lang="en">
                <a:latin typeface="MuseoModerno ExtraBold"/>
                <a:ea typeface="MuseoModerno ExtraBold"/>
                <a:cs typeface="MuseoModerno ExtraBold"/>
                <a:sym typeface="MuseoModerno ExtraBold"/>
              </a:rPr>
              <a:t>alpha beta pruning</a:t>
            </a:r>
            <a:endParaRPr>
              <a:latin typeface="MuseoModerno ExtraBold"/>
              <a:ea typeface="MuseoModerno ExtraBold"/>
              <a:cs typeface="MuseoModerno ExtraBold"/>
              <a:sym typeface="MuseoModerno ExtraBold"/>
            </a:endParaRPr>
          </a:p>
        </p:txBody>
      </p:sp>
      <p:pic>
        <p:nvPicPr>
          <p:cNvPr id="275" name="Google Shape;275;p39"/>
          <p:cNvPicPr preferRelativeResize="0"/>
          <p:nvPr/>
        </p:nvPicPr>
        <p:blipFill>
          <a:blip r:embed="rId3">
            <a:alphaModFix/>
          </a:blip>
          <a:stretch>
            <a:fillRect/>
          </a:stretch>
        </p:blipFill>
        <p:spPr>
          <a:xfrm>
            <a:off x="152400" y="1170125"/>
            <a:ext cx="8839198" cy="33257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0"/>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Ilustrasi </a:t>
            </a:r>
            <a:r>
              <a:rPr lang="en">
                <a:latin typeface="MuseoModerno ExtraBold"/>
                <a:ea typeface="MuseoModerno ExtraBold"/>
                <a:cs typeface="MuseoModerno ExtraBold"/>
                <a:sym typeface="MuseoModerno ExtraBold"/>
              </a:rPr>
              <a:t>alpha beta pruning</a:t>
            </a:r>
            <a:endParaRPr>
              <a:latin typeface="MuseoModerno ExtraBold"/>
              <a:ea typeface="MuseoModerno ExtraBold"/>
              <a:cs typeface="MuseoModerno ExtraBold"/>
              <a:sym typeface="MuseoModerno ExtraBold"/>
            </a:endParaRPr>
          </a:p>
        </p:txBody>
      </p:sp>
      <p:pic>
        <p:nvPicPr>
          <p:cNvPr id="281" name="Google Shape;281;p40"/>
          <p:cNvPicPr preferRelativeResize="0"/>
          <p:nvPr/>
        </p:nvPicPr>
        <p:blipFill>
          <a:blip r:embed="rId3">
            <a:alphaModFix/>
          </a:blip>
          <a:stretch>
            <a:fillRect/>
          </a:stretch>
        </p:blipFill>
        <p:spPr>
          <a:xfrm>
            <a:off x="152400" y="1170125"/>
            <a:ext cx="8839198" cy="3325726"/>
          </a:xfrm>
          <a:prstGeom prst="rect">
            <a:avLst/>
          </a:prstGeom>
          <a:noFill/>
          <a:ln>
            <a:noFill/>
          </a:ln>
        </p:spPr>
      </p:pic>
      <p:pic>
        <p:nvPicPr>
          <p:cNvPr id="282" name="Google Shape;282;p40"/>
          <p:cNvPicPr preferRelativeResize="0"/>
          <p:nvPr/>
        </p:nvPicPr>
        <p:blipFill>
          <a:blip r:embed="rId4">
            <a:alphaModFix/>
          </a:blip>
          <a:stretch>
            <a:fillRect/>
          </a:stretch>
        </p:blipFill>
        <p:spPr>
          <a:xfrm>
            <a:off x="152400" y="1172413"/>
            <a:ext cx="8839200" cy="332113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1"/>
          <p:cNvSpPr txBox="1"/>
          <p:nvPr>
            <p:ph type="title"/>
          </p:nvPr>
        </p:nvSpPr>
        <p:spPr>
          <a:xfrm>
            <a:off x="708600" y="445025"/>
            <a:ext cx="772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Ilustrasi </a:t>
            </a:r>
            <a:r>
              <a:rPr lang="en">
                <a:latin typeface="MuseoModerno ExtraBold"/>
                <a:ea typeface="MuseoModerno ExtraBold"/>
                <a:cs typeface="MuseoModerno ExtraBold"/>
                <a:sym typeface="MuseoModerno ExtraBold"/>
              </a:rPr>
              <a:t>alpha beta pruning</a:t>
            </a:r>
            <a:endParaRPr>
              <a:latin typeface="MuseoModerno ExtraBold"/>
              <a:ea typeface="MuseoModerno ExtraBold"/>
              <a:cs typeface="MuseoModerno ExtraBold"/>
              <a:sym typeface="MuseoModerno ExtraBold"/>
            </a:endParaRPr>
          </a:p>
        </p:txBody>
      </p:sp>
      <p:pic>
        <p:nvPicPr>
          <p:cNvPr id="288" name="Google Shape;288;p41"/>
          <p:cNvPicPr preferRelativeResize="0"/>
          <p:nvPr/>
        </p:nvPicPr>
        <p:blipFill>
          <a:blip r:embed="rId3">
            <a:alphaModFix/>
          </a:blip>
          <a:stretch>
            <a:fillRect/>
          </a:stretch>
        </p:blipFill>
        <p:spPr>
          <a:xfrm>
            <a:off x="152400" y="1170125"/>
            <a:ext cx="8839198" cy="3325726"/>
          </a:xfrm>
          <a:prstGeom prst="rect">
            <a:avLst/>
          </a:prstGeom>
          <a:noFill/>
          <a:ln>
            <a:noFill/>
          </a:ln>
        </p:spPr>
      </p:pic>
      <p:pic>
        <p:nvPicPr>
          <p:cNvPr id="289" name="Google Shape;289;p41"/>
          <p:cNvPicPr preferRelativeResize="0"/>
          <p:nvPr/>
        </p:nvPicPr>
        <p:blipFill>
          <a:blip r:embed="rId4">
            <a:alphaModFix/>
          </a:blip>
          <a:stretch>
            <a:fillRect/>
          </a:stretch>
        </p:blipFill>
        <p:spPr>
          <a:xfrm>
            <a:off x="152400" y="1172413"/>
            <a:ext cx="8839200" cy="3321139"/>
          </a:xfrm>
          <a:prstGeom prst="rect">
            <a:avLst/>
          </a:prstGeom>
          <a:noFill/>
          <a:ln>
            <a:noFill/>
          </a:ln>
        </p:spPr>
      </p:pic>
      <p:pic>
        <p:nvPicPr>
          <p:cNvPr id="290" name="Google Shape;290;p41"/>
          <p:cNvPicPr preferRelativeResize="0"/>
          <p:nvPr/>
        </p:nvPicPr>
        <p:blipFill>
          <a:blip r:embed="rId5">
            <a:alphaModFix/>
          </a:blip>
          <a:stretch>
            <a:fillRect/>
          </a:stretch>
        </p:blipFill>
        <p:spPr>
          <a:xfrm>
            <a:off x="152400" y="1104488"/>
            <a:ext cx="8839200" cy="345699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2"/>
          <p:cNvSpPr txBox="1"/>
          <p:nvPr>
            <p:ph type="title"/>
          </p:nvPr>
        </p:nvSpPr>
        <p:spPr>
          <a:xfrm>
            <a:off x="273950" y="124200"/>
            <a:ext cx="7726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Ilustrasi </a:t>
            </a:r>
            <a:r>
              <a:rPr lang="en">
                <a:latin typeface="MuseoModerno ExtraBold"/>
                <a:ea typeface="MuseoModerno ExtraBold"/>
                <a:cs typeface="MuseoModerno ExtraBold"/>
                <a:sym typeface="MuseoModerno ExtraBold"/>
              </a:rPr>
              <a:t>alpha beta pruning</a:t>
            </a:r>
            <a:endParaRPr>
              <a:latin typeface="MuseoModerno ExtraBold"/>
              <a:ea typeface="MuseoModerno ExtraBold"/>
              <a:cs typeface="MuseoModerno ExtraBold"/>
              <a:sym typeface="MuseoModerno ExtraBold"/>
            </a:endParaRPr>
          </a:p>
        </p:txBody>
      </p:sp>
      <p:pic>
        <p:nvPicPr>
          <p:cNvPr id="296" name="Google Shape;296;p42"/>
          <p:cNvPicPr preferRelativeResize="0"/>
          <p:nvPr/>
        </p:nvPicPr>
        <p:blipFill>
          <a:blip r:embed="rId3">
            <a:alphaModFix/>
          </a:blip>
          <a:stretch>
            <a:fillRect/>
          </a:stretch>
        </p:blipFill>
        <p:spPr>
          <a:xfrm>
            <a:off x="356750" y="696900"/>
            <a:ext cx="8283914" cy="4125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3"/>
          <p:cNvSpPr txBox="1"/>
          <p:nvPr>
            <p:ph type="title"/>
          </p:nvPr>
        </p:nvSpPr>
        <p:spPr>
          <a:xfrm>
            <a:off x="181050" y="181250"/>
            <a:ext cx="264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PSEUDOCODE</a:t>
            </a:r>
            <a:endParaRPr>
              <a:latin typeface="MuseoModerno ExtraBold"/>
              <a:ea typeface="MuseoModerno ExtraBold"/>
              <a:cs typeface="MuseoModerno ExtraBold"/>
              <a:sym typeface="MuseoModerno ExtraBold"/>
            </a:endParaRPr>
          </a:p>
        </p:txBody>
      </p:sp>
      <p:pic>
        <p:nvPicPr>
          <p:cNvPr id="302" name="Google Shape;302;p43"/>
          <p:cNvPicPr preferRelativeResize="0"/>
          <p:nvPr/>
        </p:nvPicPr>
        <p:blipFill>
          <a:blip r:embed="rId3">
            <a:alphaModFix/>
          </a:blip>
          <a:stretch>
            <a:fillRect/>
          </a:stretch>
        </p:blipFill>
        <p:spPr>
          <a:xfrm>
            <a:off x="1471250" y="1045575"/>
            <a:ext cx="5708649" cy="3436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4"/>
          <p:cNvSpPr txBox="1"/>
          <p:nvPr>
            <p:ph type="title"/>
          </p:nvPr>
        </p:nvSpPr>
        <p:spPr>
          <a:xfrm>
            <a:off x="181050" y="181250"/>
            <a:ext cx="264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PSEUDOCODE</a:t>
            </a:r>
            <a:endParaRPr>
              <a:latin typeface="MuseoModerno ExtraBold"/>
              <a:ea typeface="MuseoModerno ExtraBold"/>
              <a:cs typeface="MuseoModerno ExtraBold"/>
              <a:sym typeface="MuseoModerno ExtraBold"/>
            </a:endParaRPr>
          </a:p>
        </p:txBody>
      </p:sp>
      <p:sp>
        <p:nvSpPr>
          <p:cNvPr id="308" name="Google Shape;308;p44"/>
          <p:cNvSpPr txBox="1"/>
          <p:nvPr/>
        </p:nvSpPr>
        <p:spPr>
          <a:xfrm>
            <a:off x="330375" y="923000"/>
            <a:ext cx="8043900" cy="5718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a:solidFill>
                  <a:srgbClr val="FFFFFF"/>
                </a:solidFill>
                <a:latin typeface="Maven Pro"/>
                <a:ea typeface="Maven Pro"/>
                <a:cs typeface="Maven Pro"/>
                <a:sym typeface="Maven Pro"/>
              </a:rPr>
              <a:t>Pada pseudocode di atas, node adalah simpul dalam pohon permainan, depth adalah kedalaman pencarian yang tersisa, alpha dan beta adalah parameter pruning, dan maximizingPlayer menunjukkan apakah pemain sedang mencari nilai maksimum atau minimum.</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rPr lang="en">
                <a:solidFill>
                  <a:srgbClr val="FFFFFF"/>
                </a:solidFill>
                <a:latin typeface="Maven Pro"/>
                <a:ea typeface="Maven Pro"/>
                <a:cs typeface="Maven Pro"/>
                <a:sym typeface="Maven Pro"/>
              </a:rPr>
              <a:t>Pseudocode ini menggunakan pendekatan rekursif untuk melakukan pencarian alpha-beta pruning. Pada setiap level kedalaman, algoritma melakukan iterasi melalui anak-anak simpul saat ini dan melakukan pemangkasan alpha-beta sesuai dengan kondisi yang ditentukan.</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rPr lang="en">
                <a:solidFill>
                  <a:srgbClr val="FFFFFF"/>
                </a:solidFill>
                <a:latin typeface="Maven Pro"/>
                <a:ea typeface="Maven Pro"/>
                <a:cs typeface="Maven Pro"/>
                <a:sym typeface="Maven Pro"/>
              </a:rPr>
              <a:t>Jika pemain sedang mencari nilai maksimum (maximizingPlayer = TRUE), algoritma memperbarui nilai alpha dengan nilai maksimum yang ditemukan selama pencarian. Jika alpha lebih besar atau sama dengan beta, cabang pencarian tersebut dipangkas.</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rPr lang="en">
                <a:solidFill>
                  <a:srgbClr val="FFFFFF"/>
                </a:solidFill>
                <a:latin typeface="Maven Pro"/>
                <a:ea typeface="Maven Pro"/>
                <a:cs typeface="Maven Pro"/>
                <a:sym typeface="Maven Pro"/>
              </a:rPr>
              <a:t>Jika pemain sedang mencari nilai minimum (maximizingPlayer = FALSE), algoritma memperbarui nilai beta dengan nilai minimum yang ditemukan selama pencarian. Jika beta lebih kecil atau sama dengan alpha, cabang pencarian tersebut dipangkas.</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Clr>
                <a:schemeClr val="dk1"/>
              </a:buClr>
              <a:buSzPts val="1100"/>
              <a:buFont typeface="Arial"/>
              <a:buNone/>
            </a:pPr>
            <a:r>
              <a:rPr lang="en">
                <a:solidFill>
                  <a:srgbClr val="FFFFFF"/>
                </a:solidFill>
                <a:latin typeface="Maven Pro"/>
                <a:ea typeface="Maven Pro"/>
                <a:cs typeface="Maven Pro"/>
                <a:sym typeface="Maven Pro"/>
              </a:rPr>
              <a:t>Pada akhirnya, algoritma mengembalikan nilai terbaik yang ditemukan pada level saat ini.</a:t>
            </a:r>
            <a:endParaRPr>
              <a:solidFill>
                <a:srgbClr val="FFFFFF"/>
              </a:solidFill>
              <a:latin typeface="Maven Pro"/>
              <a:ea typeface="Maven Pro"/>
              <a:cs typeface="Maven Pro"/>
              <a:sym typeface="Maven Pro"/>
            </a:endParaRPr>
          </a:p>
          <a:p>
            <a:pPr indent="0" lvl="0" marL="0" marR="0" rtl="0" algn="ctr">
              <a:lnSpc>
                <a:spcPct val="100000"/>
              </a:lnSpc>
              <a:spcBef>
                <a:spcPts val="0"/>
              </a:spcBef>
              <a:spcAft>
                <a:spcPts val="0"/>
              </a:spcAft>
              <a:buNone/>
            </a:pPr>
            <a:r>
              <a:t/>
            </a:r>
            <a:endParaRPr>
              <a:solidFill>
                <a:srgbClr val="FFFFFF"/>
              </a:solidFill>
              <a:latin typeface="Maven Pro"/>
              <a:ea typeface="Maven Pro"/>
              <a:cs typeface="Maven Pro"/>
              <a:sym typeface="Maven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5"/>
          <p:cNvSpPr txBox="1"/>
          <p:nvPr>
            <p:ph type="title"/>
          </p:nvPr>
        </p:nvSpPr>
        <p:spPr>
          <a:xfrm>
            <a:off x="3945575" y="713200"/>
            <a:ext cx="4701300" cy="317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10000"/>
              <a:t>THANK YOU!</a:t>
            </a:r>
            <a:endParaRPr b="1" sz="10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rtificial Intelligence in Chemistry Services Company Profile by Slidesgo">
  <a:themeElements>
    <a:clrScheme name="Simple Light">
      <a:dk1>
        <a:srgbClr val="000000"/>
      </a:dk1>
      <a:lt1>
        <a:srgbClr val="FFFFFF"/>
      </a:lt1>
      <a:dk2>
        <a:srgbClr val="F60863"/>
      </a:dk2>
      <a:lt2>
        <a:srgbClr val="11000B"/>
      </a:lt2>
      <a:accent1>
        <a:srgbClr val="41046C"/>
      </a:accent1>
      <a:accent2>
        <a:srgbClr val="D16D0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